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6" r:id="rId2"/>
    <p:sldId id="295" r:id="rId3"/>
    <p:sldId id="339" r:id="rId4"/>
    <p:sldId id="296" r:id="rId5"/>
    <p:sldId id="297" r:id="rId6"/>
    <p:sldId id="298" r:id="rId7"/>
    <p:sldId id="299" r:id="rId8"/>
    <p:sldId id="300" r:id="rId9"/>
    <p:sldId id="301" r:id="rId10"/>
    <p:sldId id="302" r:id="rId11"/>
    <p:sldId id="305" r:id="rId12"/>
    <p:sldId id="343" r:id="rId13"/>
    <p:sldId id="307" r:id="rId14"/>
    <p:sldId id="315" r:id="rId15"/>
    <p:sldId id="308" r:id="rId16"/>
    <p:sldId id="322" r:id="rId17"/>
    <p:sldId id="316" r:id="rId18"/>
    <p:sldId id="330" r:id="rId19"/>
    <p:sldId id="331" r:id="rId20"/>
    <p:sldId id="311" r:id="rId21"/>
    <p:sldId id="332" r:id="rId22"/>
    <p:sldId id="310" r:id="rId23"/>
    <p:sldId id="326" r:id="rId24"/>
    <p:sldId id="325" r:id="rId25"/>
    <p:sldId id="327" r:id="rId26"/>
    <p:sldId id="328" r:id="rId27"/>
    <p:sldId id="312" r:id="rId28"/>
    <p:sldId id="313" r:id="rId29"/>
    <p:sldId id="314" r:id="rId30"/>
    <p:sldId id="344" r:id="rId31"/>
    <p:sldId id="318" r:id="rId32"/>
    <p:sldId id="319" r:id="rId33"/>
    <p:sldId id="321" r:id="rId34"/>
    <p:sldId id="317" r:id="rId35"/>
    <p:sldId id="323" r:id="rId36"/>
    <p:sldId id="333" r:id="rId37"/>
    <p:sldId id="329" r:id="rId38"/>
    <p:sldId id="324" r:id="rId39"/>
    <p:sldId id="334" r:id="rId40"/>
    <p:sldId id="335" r:id="rId41"/>
    <p:sldId id="336" r:id="rId42"/>
    <p:sldId id="337" r:id="rId43"/>
    <p:sldId id="338" r:id="rId44"/>
    <p:sldId id="340" r:id="rId45"/>
    <p:sldId id="341" r:id="rId46"/>
    <p:sldId id="342" r:id="rId47"/>
    <p:sldId id="345" r:id="rId48"/>
    <p:sldId id="346" r:id="rId49"/>
    <p:sldId id="347" r:id="rId50"/>
    <p:sldId id="29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07" autoAdjust="0"/>
  </p:normalViewPr>
  <p:slideViewPr>
    <p:cSldViewPr snapToGrid="0" snapToObjects="1">
      <p:cViewPr varScale="1">
        <p:scale>
          <a:sx n="91" d="100"/>
          <a:sy n="91" d="100"/>
        </p:scale>
        <p:origin x="-260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microsoft.com/office/2016/11/relationships/changesInfo" Target="changesInfos/changesInfo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F24E4A4-0CA6-41D6-93F7-C2494C8AA264}"/>
    <pc:docChg chg="addSld modSld">
      <pc:chgData name="" userId="" providerId="" clId="Web-{8F24E4A4-0CA6-41D6-93F7-C2494C8AA264}" dt="2018-04-04T02:39:41.384" v="1"/>
      <pc:docMkLst>
        <pc:docMk/>
      </pc:docMkLst>
      <pc:sldChg chg="delSp add replId">
        <pc:chgData name="" userId="" providerId="" clId="Web-{8F24E4A4-0CA6-41D6-93F7-C2494C8AA264}" dt="2018-04-04T02:39:41.384" v="1"/>
        <pc:sldMkLst>
          <pc:docMk/>
          <pc:sldMk cId="1868327898" sldId="316"/>
        </pc:sldMkLst>
        <pc:picChg chg="del">
          <ac:chgData name="" userId="" providerId="" clId="Web-{8F24E4A4-0CA6-41D6-93F7-C2494C8AA264}" dt="2018-04-04T02:39:41.384" v="1"/>
          <ac:picMkLst>
            <pc:docMk/>
            <pc:sldMk cId="1868327898" sldId="316"/>
            <ac:picMk id="10242" creationId="{00000000-0000-0000-0000-000000000000}"/>
          </ac:picMkLst>
        </pc:picChg>
      </pc:sldChg>
    </pc:docChg>
  </pc:docChgLst>
  <pc:docChgLst>
    <pc:chgData clId="Web-{85927358-EA54-48AA-8A47-E9F11E08D917}"/>
    <pc:docChg chg="addSld modSld sldOrd">
      <pc:chgData name="" userId="" providerId="" clId="Web-{85927358-EA54-48AA-8A47-E9F11E08D917}" dt="2018-04-04T23:49:12.364" v="109"/>
      <pc:docMkLst>
        <pc:docMk/>
      </pc:docMkLst>
      <pc:sldChg chg="modSp">
        <pc:chgData name="" userId="" providerId="" clId="Web-{85927358-EA54-48AA-8A47-E9F11E08D917}" dt="2018-04-04T23:22:41.336" v="72"/>
        <pc:sldMkLst>
          <pc:docMk/>
          <pc:sldMk cId="2562167463" sldId="296"/>
        </pc:sldMkLst>
        <pc:spChg chg="mod">
          <ac:chgData name="" userId="" providerId="" clId="Web-{85927358-EA54-48AA-8A47-E9F11E08D917}" dt="2018-04-04T23:22:41.336" v="72"/>
          <ac:spMkLst>
            <pc:docMk/>
            <pc:sldMk cId="2562167463" sldId="296"/>
            <ac:spMk id="3" creationId="{00000000-0000-0000-0000-000000000000}"/>
          </ac:spMkLst>
        </pc:spChg>
      </pc:sldChg>
      <pc:sldChg chg="ord">
        <pc:chgData name="" userId="" providerId="" clId="Web-{85927358-EA54-48AA-8A47-E9F11E08D917}" dt="2018-04-04T23:47:39.363" v="103"/>
        <pc:sldMkLst>
          <pc:docMk/>
          <pc:sldMk cId="2213237410" sldId="306"/>
        </pc:sldMkLst>
      </pc:sldChg>
      <pc:sldChg chg="ord">
        <pc:chgData name="" userId="" providerId="" clId="Web-{85927358-EA54-48AA-8A47-E9F11E08D917}" dt="2018-04-04T23:47:11.316" v="101"/>
        <pc:sldMkLst>
          <pc:docMk/>
          <pc:sldMk cId="1994412445" sldId="308"/>
        </pc:sldMkLst>
      </pc:sldChg>
      <pc:sldChg chg="ord">
        <pc:chgData name="" userId="" providerId="" clId="Web-{85927358-EA54-48AA-8A47-E9F11E08D917}" dt="2018-04-04T23:46:33.766" v="98"/>
        <pc:sldMkLst>
          <pc:docMk/>
          <pc:sldMk cId="980397553" sldId="309"/>
        </pc:sldMkLst>
      </pc:sldChg>
      <pc:sldChg chg="modSp ord">
        <pc:chgData name="" userId="" providerId="" clId="Web-{85927358-EA54-48AA-8A47-E9F11E08D917}" dt="2018-04-04T23:46:45.531" v="99"/>
        <pc:sldMkLst>
          <pc:docMk/>
          <pc:sldMk cId="1275612375" sldId="310"/>
        </pc:sldMkLst>
        <pc:spChg chg="mod">
          <ac:chgData name="" userId="" providerId="" clId="Web-{85927358-EA54-48AA-8A47-E9F11E08D917}" dt="2018-04-04T23:44:45.358" v="95"/>
          <ac:spMkLst>
            <pc:docMk/>
            <pc:sldMk cId="1275612375" sldId="310"/>
            <ac:spMk id="4" creationId="{00000000-0000-0000-0000-000000000000}"/>
          </ac:spMkLst>
        </pc:spChg>
      </pc:sldChg>
      <pc:sldChg chg="modNotes">
        <pc:chgData name="" userId="" providerId="" clId="Web-{85927358-EA54-48AA-8A47-E9F11E08D917}" dt="2018-04-04T23:30:46.413" v="90"/>
        <pc:sldMkLst>
          <pc:docMk/>
          <pc:sldMk cId="890440396" sldId="318"/>
        </pc:sldMkLst>
      </pc:sldChg>
      <pc:sldChg chg="modSp">
        <pc:chgData name="" userId="" providerId="" clId="Web-{85927358-EA54-48AA-8A47-E9F11E08D917}" dt="2018-04-04T23:49:12.364" v="108"/>
        <pc:sldMkLst>
          <pc:docMk/>
          <pc:sldMk cId="2729004998" sldId="331"/>
        </pc:sldMkLst>
        <pc:spChg chg="mod">
          <ac:chgData name="" userId="" providerId="" clId="Web-{85927358-EA54-48AA-8A47-E9F11E08D917}" dt="2018-04-04T23:49:12.364" v="108"/>
          <ac:spMkLst>
            <pc:docMk/>
            <pc:sldMk cId="2729004998" sldId="331"/>
            <ac:spMk id="4" creationId="{88A4BD2D-7342-42E9-AAB0-4D69FEFC23AC}"/>
          </ac:spMkLst>
        </pc:spChg>
      </pc:sldChg>
      <pc:sldChg chg="modSp add replId">
        <pc:chgData name="" userId="" providerId="" clId="Web-{85927358-EA54-48AA-8A47-E9F11E08D917}" dt="2018-04-04T23:22:36.492" v="67"/>
        <pc:sldMkLst>
          <pc:docMk/>
          <pc:sldMk cId="3485364619" sldId="354"/>
        </pc:sldMkLst>
        <pc:spChg chg="mod">
          <ac:chgData name="" userId="" providerId="" clId="Web-{85927358-EA54-48AA-8A47-E9F11E08D917}" dt="2018-04-04T23:22:36.492" v="67"/>
          <ac:spMkLst>
            <pc:docMk/>
            <pc:sldMk cId="3485364619" sldId="354"/>
            <ac:spMk id="3" creationId="{00000000-0000-0000-0000-000000000000}"/>
          </ac:spMkLst>
        </pc:spChg>
      </pc:sldChg>
    </pc:docChg>
  </pc:docChgLst>
  <pc:docChgLst>
    <pc:chgData clId="Web-{9F66ED0A-28E9-4935-9800-F4ADD32FE28D}"/>
    <pc:docChg chg="addSld delSld modSld sldOrd">
      <pc:chgData name="" userId="" providerId="" clId="Web-{9F66ED0A-28E9-4935-9800-F4ADD32FE28D}" dt="2018-04-04T04:41:43.995" v="3518"/>
      <pc:docMkLst>
        <pc:docMk/>
      </pc:docMkLst>
      <pc:sldChg chg="modSp">
        <pc:chgData name="" userId="" providerId="" clId="Web-{9F66ED0A-28E9-4935-9800-F4ADD32FE28D}" dt="2018-04-04T04:41:43.995" v="3517"/>
        <pc:sldMkLst>
          <pc:docMk/>
          <pc:sldMk cId="2562167463" sldId="296"/>
        </pc:sldMkLst>
        <pc:spChg chg="mod">
          <ac:chgData name="" userId="" providerId="" clId="Web-{9F66ED0A-28E9-4935-9800-F4ADD32FE28D}" dt="2018-04-04T04:41:43.995" v="3517"/>
          <ac:spMkLst>
            <pc:docMk/>
            <pc:sldMk cId="2562167463" sldId="296"/>
            <ac:spMk id="3" creationId="{00000000-0000-0000-0000-000000000000}"/>
          </ac:spMkLst>
        </pc:spChg>
      </pc:sldChg>
      <pc:sldChg chg="modSp">
        <pc:chgData name="" userId="" providerId="" clId="Web-{9F66ED0A-28E9-4935-9800-F4ADD32FE28D}" dt="2018-04-04T03:36:02.605" v="1725"/>
        <pc:sldMkLst>
          <pc:docMk/>
          <pc:sldMk cId="3469784439" sldId="303"/>
        </pc:sldMkLst>
        <pc:spChg chg="mod">
          <ac:chgData name="" userId="" providerId="" clId="Web-{9F66ED0A-28E9-4935-9800-F4ADD32FE28D}" dt="2018-04-04T03:36:02.605" v="1725"/>
          <ac:spMkLst>
            <pc:docMk/>
            <pc:sldMk cId="3469784439" sldId="303"/>
            <ac:spMk id="3" creationId="{00000000-0000-0000-0000-000000000000}"/>
          </ac:spMkLst>
        </pc:spChg>
      </pc:sldChg>
      <pc:sldChg chg="delSp modSp">
        <pc:chgData name="" userId="" providerId="" clId="Web-{9F66ED0A-28E9-4935-9800-F4ADD32FE28D}" dt="2018-04-04T03:36:23.121" v="1729"/>
        <pc:sldMkLst>
          <pc:docMk/>
          <pc:sldMk cId="4178663050" sldId="304"/>
        </pc:sldMkLst>
        <pc:picChg chg="del">
          <ac:chgData name="" userId="" providerId="" clId="Web-{9F66ED0A-28E9-4935-9800-F4ADD32FE28D}" dt="2018-04-04T03:36:23.121" v="1729"/>
          <ac:picMkLst>
            <pc:docMk/>
            <pc:sldMk cId="4178663050" sldId="304"/>
            <ac:picMk id="3075" creationId="{00000000-0000-0000-0000-000000000000}"/>
          </ac:picMkLst>
        </pc:picChg>
        <pc:picChg chg="mod">
          <ac:chgData name="" userId="" providerId="" clId="Web-{9F66ED0A-28E9-4935-9800-F4ADD32FE28D}" dt="2018-04-04T03:36:21.262" v="1728"/>
          <ac:picMkLst>
            <pc:docMk/>
            <pc:sldMk cId="4178663050" sldId="304"/>
            <ac:picMk id="7170" creationId="{00000000-0000-0000-0000-000000000000}"/>
          </ac:picMkLst>
        </pc:picChg>
      </pc:sldChg>
      <pc:sldChg chg="modSp">
        <pc:chgData name="" userId="" providerId="" clId="Web-{9F66ED0A-28E9-4935-9800-F4ADD32FE28D}" dt="2018-04-04T03:38:35.216" v="1758"/>
        <pc:sldMkLst>
          <pc:docMk/>
          <pc:sldMk cId="3521896320" sldId="307"/>
        </pc:sldMkLst>
        <pc:spChg chg="mod">
          <ac:chgData name="" userId="" providerId="" clId="Web-{9F66ED0A-28E9-4935-9800-F4ADD32FE28D}" dt="2018-04-04T03:38:35.216" v="1758"/>
          <ac:spMkLst>
            <pc:docMk/>
            <pc:sldMk cId="3521896320" sldId="307"/>
            <ac:spMk id="4" creationId="{00000000-0000-0000-0000-000000000000}"/>
          </ac:spMkLst>
        </pc:spChg>
      </pc:sldChg>
      <pc:sldChg chg="del ord">
        <pc:chgData name="" userId="" providerId="" clId="Web-{9F66ED0A-28E9-4935-9800-F4ADD32FE28D}" dt="2018-04-04T02:43:28.370" v="13"/>
        <pc:sldMkLst>
          <pc:docMk/>
          <pc:sldMk cId="3902311191" sldId="313"/>
        </pc:sldMkLst>
      </pc:sldChg>
      <pc:sldChg chg="addSp delSp modSp">
        <pc:chgData name="" userId="" providerId="" clId="Web-{9F66ED0A-28E9-4935-9800-F4ADD32FE28D}" dt="2018-04-04T02:49:35.735" v="51"/>
        <pc:sldMkLst>
          <pc:docMk/>
          <pc:sldMk cId="563486163" sldId="315"/>
        </pc:sldMkLst>
        <pc:picChg chg="add mod">
          <ac:chgData name="" userId="" providerId="" clId="Web-{9F66ED0A-28E9-4935-9800-F4ADD32FE28D}" dt="2018-04-04T02:45:20.761" v="22"/>
          <ac:picMkLst>
            <pc:docMk/>
            <pc:sldMk cId="563486163" sldId="315"/>
            <ac:picMk id="5" creationId="{BFDE1977-02B6-4238-9ECF-6D62A799DC42}"/>
          </ac:picMkLst>
        </pc:picChg>
        <pc:picChg chg="add mod">
          <ac:chgData name="" userId="" providerId="" clId="Web-{9F66ED0A-28E9-4935-9800-F4ADD32FE28D}" dt="2018-04-04T02:45:18.152" v="21"/>
          <ac:picMkLst>
            <pc:docMk/>
            <pc:sldMk cId="563486163" sldId="315"/>
            <ac:picMk id="6" creationId="{FE5863D6-D3D1-4439-AABF-F8C88C815EF0}"/>
          </ac:picMkLst>
        </pc:picChg>
        <pc:picChg chg="add del mod modCrop">
          <ac:chgData name="" userId="" providerId="" clId="Web-{9F66ED0A-28E9-4935-9800-F4ADD32FE28D}" dt="2018-04-04T02:49:21.859" v="47"/>
          <ac:picMkLst>
            <pc:docMk/>
            <pc:sldMk cId="563486163" sldId="315"/>
            <ac:picMk id="8" creationId="{5BF8280C-E841-4744-A376-9F0D727F08F1}"/>
          </ac:picMkLst>
        </pc:picChg>
        <pc:picChg chg="add mod">
          <ac:chgData name="" userId="" providerId="" clId="Web-{9F66ED0A-28E9-4935-9800-F4ADD32FE28D}" dt="2018-04-04T02:49:35.735" v="51"/>
          <ac:picMkLst>
            <pc:docMk/>
            <pc:sldMk cId="563486163" sldId="315"/>
            <ac:picMk id="10" creationId="{544CA3EC-EAEA-491E-8D6C-76B9EEB0B679}"/>
          </ac:picMkLst>
        </pc:picChg>
      </pc:sldChg>
      <pc:sldChg chg="addSp delSp modSp">
        <pc:chgData name="" userId="" providerId="" clId="Web-{9F66ED0A-28E9-4935-9800-F4ADD32FE28D}" dt="2018-04-04T02:42:51.448" v="10"/>
        <pc:sldMkLst>
          <pc:docMk/>
          <pc:sldMk cId="1868327898" sldId="316"/>
        </pc:sldMkLst>
        <pc:spChg chg="mod">
          <ac:chgData name="" userId="" providerId="" clId="Web-{9F66ED0A-28E9-4935-9800-F4ADD32FE28D}" dt="2018-04-04T02:42:51.448" v="10"/>
          <ac:spMkLst>
            <pc:docMk/>
            <pc:sldMk cId="1868327898" sldId="316"/>
            <ac:spMk id="2" creationId="{00000000-0000-0000-0000-000000000000}"/>
          </ac:spMkLst>
        </pc:spChg>
        <pc:spChg chg="del">
          <ac:chgData name="" userId="" providerId="" clId="Web-{9F66ED0A-28E9-4935-9800-F4ADD32FE28D}" dt="2018-04-04T02:41:49.119" v="0"/>
          <ac:spMkLst>
            <pc:docMk/>
            <pc:sldMk cId="1868327898" sldId="316"/>
            <ac:spMk id="3" creationId="{00000000-0000-0000-0000-000000000000}"/>
          </ac:spMkLst>
        </pc:spChg>
        <pc:picChg chg="add mod ord">
          <ac:chgData name="" userId="" providerId="" clId="Web-{9F66ED0A-28E9-4935-9800-F4ADD32FE28D}" dt="2018-04-04T02:42:04.166" v="5"/>
          <ac:picMkLst>
            <pc:docMk/>
            <pc:sldMk cId="1868327898" sldId="316"/>
            <ac:picMk id="4" creationId="{159B4778-3ED7-47F7-A319-26CD3CC5C194}"/>
          </ac:picMkLst>
        </pc:picChg>
      </pc:sldChg>
      <pc:sldChg chg="delSp modSp add ord replId">
        <pc:chgData name="" userId="" providerId="" clId="Web-{9F66ED0A-28E9-4935-9800-F4ADD32FE28D}" dt="2018-04-04T02:46:31.108" v="37"/>
        <pc:sldMkLst>
          <pc:docMk/>
          <pc:sldMk cId="2750110483" sldId="317"/>
        </pc:sldMkLst>
        <pc:spChg chg="mod">
          <ac:chgData name="" userId="" providerId="" clId="Web-{9F66ED0A-28E9-4935-9800-F4ADD32FE28D}" dt="2018-04-04T02:46:15.983" v="31"/>
          <ac:spMkLst>
            <pc:docMk/>
            <pc:sldMk cId="2750110483" sldId="317"/>
            <ac:spMk id="3" creationId="{00000000-0000-0000-0000-000000000000}"/>
          </ac:spMkLst>
        </pc:spChg>
        <pc:picChg chg="del">
          <ac:chgData name="" userId="" providerId="" clId="Web-{9F66ED0A-28E9-4935-9800-F4ADD32FE28D}" dt="2018-04-04T02:46:23.530" v="35"/>
          <ac:picMkLst>
            <pc:docMk/>
            <pc:sldMk cId="2750110483" sldId="317"/>
            <ac:picMk id="2050" creationId="{00000000-0000-0000-0000-000000000000}"/>
          </ac:picMkLst>
        </pc:picChg>
        <pc:picChg chg="mod">
          <ac:chgData name="" userId="" providerId="" clId="Web-{9F66ED0A-28E9-4935-9800-F4ADD32FE28D}" dt="2018-04-04T02:46:26.342" v="36"/>
          <ac:picMkLst>
            <pc:docMk/>
            <pc:sldMk cId="2750110483" sldId="317"/>
            <ac:picMk id="2051" creationId="{00000000-0000-0000-0000-000000000000}"/>
          </ac:picMkLst>
        </pc:picChg>
      </pc:sldChg>
      <pc:sldChg chg="delSp modSp add replId">
        <pc:chgData name="" userId="" providerId="" clId="Web-{9F66ED0A-28E9-4935-9800-F4ADD32FE28D}" dt="2018-04-04T02:53:22.550" v="178"/>
        <pc:sldMkLst>
          <pc:docMk/>
          <pc:sldMk cId="890440396" sldId="318"/>
        </pc:sldMkLst>
        <pc:spChg chg="mod">
          <ac:chgData name="" userId="" providerId="" clId="Web-{9F66ED0A-28E9-4935-9800-F4ADD32FE28D}" dt="2018-04-04T02:53:22.550" v="178"/>
          <ac:spMkLst>
            <pc:docMk/>
            <pc:sldMk cId="890440396" sldId="318"/>
            <ac:spMk id="3" creationId="{00000000-0000-0000-0000-000000000000}"/>
          </ac:spMkLst>
        </pc:spChg>
        <pc:picChg chg="del">
          <ac:chgData name="" userId="" providerId="" clId="Web-{9F66ED0A-28E9-4935-9800-F4ADD32FE28D}" dt="2018-04-04T02:46:43.936" v="41"/>
          <ac:picMkLst>
            <pc:docMk/>
            <pc:sldMk cId="890440396" sldId="318"/>
            <ac:picMk id="5" creationId="{BFDE1977-02B6-4238-9ECF-6D62A799DC42}"/>
          </ac:picMkLst>
        </pc:picChg>
        <pc:picChg chg="del">
          <ac:chgData name="" userId="" providerId="" clId="Web-{9F66ED0A-28E9-4935-9800-F4ADD32FE28D}" dt="2018-04-04T02:46:41.983" v="39"/>
          <ac:picMkLst>
            <pc:docMk/>
            <pc:sldMk cId="890440396" sldId="318"/>
            <ac:picMk id="6" creationId="{FE5863D6-D3D1-4439-AABF-F8C88C815EF0}"/>
          </ac:picMkLst>
        </pc:picChg>
        <pc:picChg chg="del">
          <ac:chgData name="" userId="" providerId="" clId="Web-{9F66ED0A-28E9-4935-9800-F4ADD32FE28D}" dt="2018-04-04T02:46:42.952" v="40"/>
          <ac:picMkLst>
            <pc:docMk/>
            <pc:sldMk cId="890440396" sldId="318"/>
            <ac:picMk id="8" creationId="{5BF8280C-E841-4744-A376-9F0D727F08F1}"/>
          </ac:picMkLst>
        </pc:picChg>
      </pc:sldChg>
      <pc:sldChg chg="modSp add replId">
        <pc:chgData name="" userId="" providerId="" clId="Web-{9F66ED0A-28E9-4935-9800-F4ADD32FE28D}" dt="2018-04-04T02:56:13.285" v="327"/>
        <pc:sldMkLst>
          <pc:docMk/>
          <pc:sldMk cId="1261964749" sldId="319"/>
        </pc:sldMkLst>
        <pc:spChg chg="mod">
          <ac:chgData name="" userId="" providerId="" clId="Web-{9F66ED0A-28E9-4935-9800-F4ADD32FE28D}" dt="2018-04-04T02:56:13.285" v="327"/>
          <ac:spMkLst>
            <pc:docMk/>
            <pc:sldMk cId="1261964749" sldId="319"/>
            <ac:spMk id="3" creationId="{00000000-0000-0000-0000-000000000000}"/>
          </ac:spMkLst>
        </pc:spChg>
      </pc:sldChg>
      <pc:sldChg chg="modSp add replId">
        <pc:chgData name="" userId="" providerId="" clId="Web-{9F66ED0A-28E9-4935-9800-F4ADD32FE28D}" dt="2018-04-04T03:26:06.158" v="1617"/>
        <pc:sldMkLst>
          <pc:docMk/>
          <pc:sldMk cId="707745861" sldId="320"/>
        </pc:sldMkLst>
        <pc:spChg chg="mod">
          <ac:chgData name="" userId="" providerId="" clId="Web-{9F66ED0A-28E9-4935-9800-F4ADD32FE28D}" dt="2018-04-04T03:26:06.158" v="1617"/>
          <ac:spMkLst>
            <pc:docMk/>
            <pc:sldMk cId="707745861" sldId="320"/>
            <ac:spMk id="3" creationId="{00000000-0000-0000-0000-000000000000}"/>
          </ac:spMkLst>
        </pc:spChg>
      </pc:sldChg>
      <pc:sldChg chg="modSp add replId">
        <pc:chgData name="" userId="" providerId="" clId="Web-{9F66ED0A-28E9-4935-9800-F4ADD32FE28D}" dt="2018-04-04T03:26:41.970" v="1620"/>
        <pc:sldMkLst>
          <pc:docMk/>
          <pc:sldMk cId="3941651632" sldId="321"/>
        </pc:sldMkLst>
        <pc:spChg chg="mod">
          <ac:chgData name="" userId="" providerId="" clId="Web-{9F66ED0A-28E9-4935-9800-F4ADD32FE28D}" dt="2018-04-04T03:26:41.970" v="1620"/>
          <ac:spMkLst>
            <pc:docMk/>
            <pc:sldMk cId="3941651632" sldId="321"/>
            <ac:spMk id="3" creationId="{00000000-0000-0000-0000-000000000000}"/>
          </ac:spMkLst>
        </pc:spChg>
      </pc:sldChg>
      <pc:sldChg chg="addSp modSp add replId">
        <pc:chgData name="" userId="" providerId="" clId="Web-{9F66ED0A-28E9-4935-9800-F4ADD32FE28D}" dt="2018-04-04T03:05:46.945" v="648"/>
        <pc:sldMkLst>
          <pc:docMk/>
          <pc:sldMk cId="387051240" sldId="322"/>
        </pc:sldMkLst>
        <pc:spChg chg="mod">
          <ac:chgData name="" userId="" providerId="" clId="Web-{9F66ED0A-28E9-4935-9800-F4ADD32FE28D}" dt="2018-04-04T03:05:26.601" v="642"/>
          <ac:spMkLst>
            <pc:docMk/>
            <pc:sldMk cId="387051240" sldId="322"/>
            <ac:spMk id="3" creationId="{00000000-0000-0000-0000-000000000000}"/>
          </ac:spMkLst>
        </pc:spChg>
        <pc:picChg chg="add mod">
          <ac:chgData name="" userId="" providerId="" clId="Web-{9F66ED0A-28E9-4935-9800-F4ADD32FE28D}" dt="2018-04-04T03:05:46.945" v="648"/>
          <ac:picMkLst>
            <pc:docMk/>
            <pc:sldMk cId="387051240" sldId="322"/>
            <ac:picMk id="4" creationId="{F824787B-D0CF-4824-845E-F48DF740C5D9}"/>
          </ac:picMkLst>
        </pc:picChg>
      </pc:sldChg>
      <pc:sldChg chg="modSp add ord replId">
        <pc:chgData name="" userId="" providerId="" clId="Web-{9F66ED0A-28E9-4935-9800-F4ADD32FE28D}" dt="2018-04-04T03:27:54.381" v="1645"/>
        <pc:sldMkLst>
          <pc:docMk/>
          <pc:sldMk cId="1273923270" sldId="323"/>
        </pc:sldMkLst>
        <pc:spChg chg="mod">
          <ac:chgData name="" userId="" providerId="" clId="Web-{9F66ED0A-28E9-4935-9800-F4ADD32FE28D}" dt="2018-04-04T03:27:54.381" v="1645"/>
          <ac:spMkLst>
            <pc:docMk/>
            <pc:sldMk cId="1273923270" sldId="323"/>
            <ac:spMk id="3" creationId="{00000000-0000-0000-0000-000000000000}"/>
          </ac:spMkLst>
        </pc:spChg>
      </pc:sldChg>
      <pc:sldChg chg="modSp add replId">
        <pc:chgData name="" userId="" providerId="" clId="Web-{9F66ED0A-28E9-4935-9800-F4ADD32FE28D}" dt="2018-04-04T03:28:39.053" v="1652"/>
        <pc:sldMkLst>
          <pc:docMk/>
          <pc:sldMk cId="2034273895" sldId="324"/>
        </pc:sldMkLst>
        <pc:spChg chg="mod">
          <ac:chgData name="" userId="" providerId="" clId="Web-{9F66ED0A-28E9-4935-9800-F4ADD32FE28D}" dt="2018-04-04T03:28:39.053" v="1652"/>
          <ac:spMkLst>
            <pc:docMk/>
            <pc:sldMk cId="2034273895" sldId="324"/>
            <ac:spMk id="3" creationId="{00000000-0000-0000-0000-000000000000}"/>
          </ac:spMkLst>
        </pc:spChg>
      </pc:sldChg>
      <pc:sldChg chg="modSp add replId">
        <pc:chgData name="" userId="" providerId="" clId="Web-{9F66ED0A-28E9-4935-9800-F4ADD32FE28D}" dt="2018-04-04T03:29:21.241" v="1695"/>
        <pc:sldMkLst>
          <pc:docMk/>
          <pc:sldMk cId="1376090000" sldId="325"/>
        </pc:sldMkLst>
        <pc:spChg chg="mod">
          <ac:chgData name="" userId="" providerId="" clId="Web-{9F66ED0A-28E9-4935-9800-F4ADD32FE28D}" dt="2018-04-04T03:29:21.241" v="1695"/>
          <ac:spMkLst>
            <pc:docMk/>
            <pc:sldMk cId="1376090000" sldId="325"/>
            <ac:spMk id="3" creationId="{00000000-0000-0000-0000-000000000000}"/>
          </ac:spMkLst>
        </pc:spChg>
      </pc:sldChg>
      <pc:sldChg chg="modSp add replId">
        <pc:chgData name="" userId="" providerId="" clId="Web-{9F66ED0A-28E9-4935-9800-F4ADD32FE28D}" dt="2018-04-04T03:34:09.323" v="1721"/>
        <pc:sldMkLst>
          <pc:docMk/>
          <pc:sldMk cId="2436363108" sldId="326"/>
        </pc:sldMkLst>
        <pc:spChg chg="mod">
          <ac:chgData name="" userId="" providerId="" clId="Web-{9F66ED0A-28E9-4935-9800-F4ADD32FE28D}" dt="2018-04-04T03:34:09.323" v="1721"/>
          <ac:spMkLst>
            <pc:docMk/>
            <pc:sldMk cId="2436363108" sldId="326"/>
            <ac:spMk id="3" creationId="{00000000-0000-0000-0000-000000000000}"/>
          </ac:spMkLst>
        </pc:spChg>
      </pc:sldChg>
      <pc:sldChg chg="modSp add replId">
        <pc:chgData name="" userId="" providerId="" clId="Web-{9F66ED0A-28E9-4935-9800-F4ADD32FE28D}" dt="2018-04-04T03:25:31.501" v="1615"/>
        <pc:sldMkLst>
          <pc:docMk/>
          <pc:sldMk cId="2281011927" sldId="327"/>
        </pc:sldMkLst>
        <pc:spChg chg="mod">
          <ac:chgData name="" userId="" providerId="" clId="Web-{9F66ED0A-28E9-4935-9800-F4ADD32FE28D}" dt="2018-04-04T03:25:31.501" v="1615"/>
          <ac:spMkLst>
            <pc:docMk/>
            <pc:sldMk cId="2281011927" sldId="327"/>
            <ac:spMk id="3" creationId="{00000000-0000-0000-0000-000000000000}"/>
          </ac:spMkLst>
        </pc:spChg>
      </pc:sldChg>
      <pc:sldChg chg="addSp delSp modSp add replId">
        <pc:chgData name="" userId="" providerId="" clId="Web-{9F66ED0A-28E9-4935-9800-F4ADD32FE28D}" dt="2018-04-04T03:43:54.897" v="1769"/>
        <pc:sldMkLst>
          <pc:docMk/>
          <pc:sldMk cId="2032629170" sldId="328"/>
        </pc:sldMkLst>
        <pc:spChg chg="mod">
          <ac:chgData name="" userId="" providerId="" clId="Web-{9F66ED0A-28E9-4935-9800-F4ADD32FE28D}" dt="2018-04-04T03:43:04.173" v="1761"/>
          <ac:spMkLst>
            <pc:docMk/>
            <pc:sldMk cId="2032629170" sldId="328"/>
            <ac:spMk id="2" creationId="{00000000-0000-0000-0000-000000000000}"/>
          </ac:spMkLst>
        </pc:spChg>
        <pc:spChg chg="del">
          <ac:chgData name="" userId="" providerId="" clId="Web-{9F66ED0A-28E9-4935-9800-F4ADD32FE28D}" dt="2018-04-04T03:43:08.673" v="1765"/>
          <ac:spMkLst>
            <pc:docMk/>
            <pc:sldMk cId="2032629170" sldId="328"/>
            <ac:spMk id="4" creationId="{00000000-0000-0000-0000-000000000000}"/>
          </ac:spMkLst>
        </pc:spChg>
        <pc:spChg chg="add del mod">
          <ac:chgData name="" userId="" providerId="" clId="Web-{9F66ED0A-28E9-4935-9800-F4ADD32FE28D}" dt="2018-04-04T03:43:39.630" v="1766"/>
          <ac:spMkLst>
            <pc:docMk/>
            <pc:sldMk cId="2032629170" sldId="328"/>
            <ac:spMk id="5" creationId="{1B54EDBE-A826-4CD1-B72E-BA4491F77354}"/>
          </ac:spMkLst>
        </pc:spChg>
        <pc:picChg chg="add mod ord">
          <ac:chgData name="" userId="" providerId="" clId="Web-{9F66ED0A-28E9-4935-9800-F4ADD32FE28D}" dt="2018-04-04T03:43:54.897" v="1769"/>
          <ac:picMkLst>
            <pc:docMk/>
            <pc:sldMk cId="2032629170" sldId="328"/>
            <ac:picMk id="6" creationId="{427CF383-750E-4CAB-8706-1929F3452B1E}"/>
          </ac:picMkLst>
        </pc:picChg>
        <pc:picChg chg="del">
          <ac:chgData name="" userId="" providerId="" clId="Web-{9F66ED0A-28E9-4935-9800-F4ADD32FE28D}" dt="2018-04-04T03:43:06.032" v="1764"/>
          <ac:picMkLst>
            <pc:docMk/>
            <pc:sldMk cId="2032629170" sldId="328"/>
            <ac:picMk id="3075" creationId="{00000000-0000-0000-0000-000000000000}"/>
          </ac:picMkLst>
        </pc:picChg>
      </pc:sldChg>
      <pc:sldChg chg="addSp delSp modSp add replId">
        <pc:chgData name="" userId="" providerId="" clId="Web-{9F66ED0A-28E9-4935-9800-F4ADD32FE28D}" dt="2018-04-04T03:49:34.929" v="1948"/>
        <pc:sldMkLst>
          <pc:docMk/>
          <pc:sldMk cId="3354486304" sldId="329"/>
        </pc:sldMkLst>
        <pc:spChg chg="add mod">
          <ac:chgData name="" userId="" providerId="" clId="Web-{9F66ED0A-28E9-4935-9800-F4ADD32FE28D}" dt="2018-04-04T03:49:02.882" v="1940"/>
          <ac:spMkLst>
            <pc:docMk/>
            <pc:sldMk cId="3354486304" sldId="329"/>
            <ac:spMk id="4" creationId="{88A4BD2D-7342-42E9-AAB0-4D69FEFC23AC}"/>
          </ac:spMkLst>
        </pc:spChg>
        <pc:picChg chg="add mod">
          <ac:chgData name="" userId="" providerId="" clId="Web-{9F66ED0A-28E9-4935-9800-F4ADD32FE28D}" dt="2018-04-04T03:49:11.898" v="1945"/>
          <ac:picMkLst>
            <pc:docMk/>
            <pc:sldMk cId="3354486304" sldId="329"/>
            <ac:picMk id="5" creationId="{7E2CC524-F740-431E-BF2D-EBCA42EC7F76}"/>
          </ac:picMkLst>
        </pc:picChg>
        <pc:picChg chg="del">
          <ac:chgData name="" userId="" providerId="" clId="Web-{9F66ED0A-28E9-4935-9800-F4ADD32FE28D}" dt="2018-04-04T03:44:01.288" v="1771"/>
          <ac:picMkLst>
            <pc:docMk/>
            <pc:sldMk cId="3354486304" sldId="329"/>
            <ac:picMk id="6" creationId="{427CF383-750E-4CAB-8706-1929F3452B1E}"/>
          </ac:picMkLst>
        </pc:picChg>
        <pc:picChg chg="add mod">
          <ac:chgData name="" userId="" providerId="" clId="Web-{9F66ED0A-28E9-4935-9800-F4ADD32FE28D}" dt="2018-04-04T03:49:34.929" v="1948"/>
          <ac:picMkLst>
            <pc:docMk/>
            <pc:sldMk cId="3354486304" sldId="329"/>
            <ac:picMk id="8" creationId="{D8C45788-55AD-4D6E-8083-E53EF76CDA7B}"/>
          </ac:picMkLst>
        </pc:picChg>
      </pc:sldChg>
      <pc:sldChg chg="addSp delSp modSp add replId">
        <pc:chgData name="" userId="" providerId="" clId="Web-{9F66ED0A-28E9-4935-9800-F4ADD32FE28D}" dt="2018-04-04T03:51:49.508" v="2029"/>
        <pc:sldMkLst>
          <pc:docMk/>
          <pc:sldMk cId="2383801640" sldId="330"/>
        </pc:sldMkLst>
        <pc:spChg chg="mod">
          <ac:chgData name="" userId="" providerId="" clId="Web-{9F66ED0A-28E9-4935-9800-F4ADD32FE28D}" dt="2018-04-04T03:51:43.836" v="2024"/>
          <ac:spMkLst>
            <pc:docMk/>
            <pc:sldMk cId="2383801640" sldId="330"/>
            <ac:spMk id="4" creationId="{88A4BD2D-7342-42E9-AAB0-4D69FEFC23AC}"/>
          </ac:spMkLst>
        </pc:spChg>
        <pc:picChg chg="add mod">
          <ac:chgData name="" userId="" providerId="" clId="Web-{9F66ED0A-28E9-4935-9800-F4ADD32FE28D}" dt="2018-04-04T03:51:49.508" v="2029"/>
          <ac:picMkLst>
            <pc:docMk/>
            <pc:sldMk cId="2383801640" sldId="330"/>
            <ac:picMk id="3" creationId="{7DA79A2A-2929-4C23-887C-B5D6430FAD7E}"/>
          </ac:picMkLst>
        </pc:picChg>
        <pc:picChg chg="del">
          <ac:chgData name="" userId="" providerId="" clId="Web-{9F66ED0A-28E9-4935-9800-F4ADD32FE28D}" dt="2018-04-04T03:49:51.180" v="1951"/>
          <ac:picMkLst>
            <pc:docMk/>
            <pc:sldMk cId="2383801640" sldId="330"/>
            <ac:picMk id="5" creationId="{7E2CC524-F740-431E-BF2D-EBCA42EC7F76}"/>
          </ac:picMkLst>
        </pc:picChg>
        <pc:picChg chg="del">
          <ac:chgData name="" userId="" providerId="" clId="Web-{9F66ED0A-28E9-4935-9800-F4ADD32FE28D}" dt="2018-04-04T03:49:49.945" v="1950"/>
          <ac:picMkLst>
            <pc:docMk/>
            <pc:sldMk cId="2383801640" sldId="330"/>
            <ac:picMk id="8" creationId="{D8C45788-55AD-4D6E-8083-E53EF76CDA7B}"/>
          </ac:picMkLst>
        </pc:picChg>
      </pc:sldChg>
      <pc:sldChg chg="delSp modSp add replId">
        <pc:chgData name="" userId="" providerId="" clId="Web-{9F66ED0A-28E9-4935-9800-F4ADD32FE28D}" dt="2018-04-04T03:57:42.491" v="2259"/>
        <pc:sldMkLst>
          <pc:docMk/>
          <pc:sldMk cId="2729004998" sldId="331"/>
        </pc:sldMkLst>
        <pc:spChg chg="mod">
          <ac:chgData name="" userId="" providerId="" clId="Web-{9F66ED0A-28E9-4935-9800-F4ADD32FE28D}" dt="2018-04-04T03:57:42.491" v="2259"/>
          <ac:spMkLst>
            <pc:docMk/>
            <pc:sldMk cId="2729004998" sldId="331"/>
            <ac:spMk id="4" creationId="{88A4BD2D-7342-42E9-AAB0-4D69FEFC23AC}"/>
          </ac:spMkLst>
        </pc:spChg>
        <pc:picChg chg="del">
          <ac:chgData name="" userId="" providerId="" clId="Web-{9F66ED0A-28E9-4935-9800-F4ADD32FE28D}" dt="2018-04-04T03:51:57.243" v="2031"/>
          <ac:picMkLst>
            <pc:docMk/>
            <pc:sldMk cId="2729004998" sldId="331"/>
            <ac:picMk id="3" creationId="{7DA79A2A-2929-4C23-887C-B5D6430FAD7E}"/>
          </ac:picMkLst>
        </pc:picChg>
      </pc:sldChg>
      <pc:sldChg chg="addSp modSp add del replId">
        <pc:chgData name="" userId="" providerId="" clId="Web-{9F66ED0A-28E9-4935-9800-F4ADD32FE28D}" dt="2018-04-04T03:55:05.877" v="2064"/>
        <pc:sldMkLst>
          <pc:docMk/>
          <pc:sldMk cId="1430764007" sldId="332"/>
        </pc:sldMkLst>
        <pc:picChg chg="add mod">
          <ac:chgData name="" userId="" providerId="" clId="Web-{9F66ED0A-28E9-4935-9800-F4ADD32FE28D}" dt="2018-04-04T03:54:51.455" v="2062"/>
          <ac:picMkLst>
            <pc:docMk/>
            <pc:sldMk cId="1430764007" sldId="332"/>
            <ac:picMk id="3" creationId="{DAD4E838-255C-4F56-B0C1-926E247F20E8}"/>
          </ac:picMkLst>
        </pc:picChg>
      </pc:sldChg>
      <pc:sldChg chg="add del">
        <pc:chgData name="" userId="" providerId="" clId="Web-{9F66ED0A-28E9-4935-9800-F4ADD32FE28D}" dt="2018-04-04T04:03:21.899" v="2522"/>
        <pc:sldMkLst>
          <pc:docMk/>
          <pc:sldMk cId="2532660118" sldId="333"/>
        </pc:sldMkLst>
      </pc:sldChg>
      <pc:sldChg chg="addSp modSp add replId">
        <pc:chgData name="" userId="" providerId="" clId="Web-{9F66ED0A-28E9-4935-9800-F4ADD32FE28D}" dt="2018-04-04T04:06:11.599" v="2699"/>
        <pc:sldMkLst>
          <pc:docMk/>
          <pc:sldMk cId="1463289892" sldId="334"/>
        </pc:sldMkLst>
        <pc:spChg chg="mod">
          <ac:chgData name="" userId="" providerId="" clId="Web-{9F66ED0A-28E9-4935-9800-F4ADD32FE28D}" dt="2018-04-04T04:06:08.177" v="2697"/>
          <ac:spMkLst>
            <pc:docMk/>
            <pc:sldMk cId="1463289892" sldId="334"/>
            <ac:spMk id="4" creationId="{88A4BD2D-7342-42E9-AAB0-4D69FEFC23AC}"/>
          </ac:spMkLst>
        </pc:spChg>
        <pc:picChg chg="add mod">
          <ac:chgData name="" userId="" providerId="" clId="Web-{9F66ED0A-28E9-4935-9800-F4ADD32FE28D}" dt="2018-04-04T04:06:11.599" v="2699"/>
          <ac:picMkLst>
            <pc:docMk/>
            <pc:sldMk cId="1463289892" sldId="334"/>
            <ac:picMk id="3" creationId="{2B81382A-CAD0-4597-B5CB-A4BD7CAC291B}"/>
          </ac:picMkLst>
        </pc:picChg>
      </pc:sldChg>
      <pc:sldChg chg="delSp modSp add replId">
        <pc:chgData name="" userId="" providerId="" clId="Web-{9F66ED0A-28E9-4935-9800-F4ADD32FE28D}" dt="2018-04-04T04:05:52.349" v="2661"/>
        <pc:sldMkLst>
          <pc:docMk/>
          <pc:sldMk cId="3868422145" sldId="335"/>
        </pc:sldMkLst>
        <pc:spChg chg="mod">
          <ac:chgData name="" userId="" providerId="" clId="Web-{9F66ED0A-28E9-4935-9800-F4ADD32FE28D}" dt="2018-04-04T04:05:52.349" v="2661"/>
          <ac:spMkLst>
            <pc:docMk/>
            <pc:sldMk cId="3868422145" sldId="335"/>
            <ac:spMk id="4" creationId="{88A4BD2D-7342-42E9-AAB0-4D69FEFC23AC}"/>
          </ac:spMkLst>
        </pc:spChg>
        <pc:picChg chg="del">
          <ac:chgData name="" userId="" providerId="" clId="Web-{9F66ED0A-28E9-4935-9800-F4ADD32FE28D}" dt="2018-04-04T04:03:26.853" v="2524"/>
          <ac:picMkLst>
            <pc:docMk/>
            <pc:sldMk cId="3868422145" sldId="335"/>
            <ac:picMk id="3" creationId="{2B81382A-CAD0-4597-B5CB-A4BD7CAC291B}"/>
          </ac:picMkLst>
        </pc:picChg>
      </pc:sldChg>
      <pc:sldChg chg="modSp add replId">
        <pc:chgData name="" userId="" providerId="" clId="Web-{9F66ED0A-28E9-4935-9800-F4ADD32FE28D}" dt="2018-04-04T04:22:57.013" v="3308"/>
        <pc:sldMkLst>
          <pc:docMk/>
          <pc:sldMk cId="62368658" sldId="336"/>
        </pc:sldMkLst>
        <pc:spChg chg="mod">
          <ac:chgData name="" userId="" providerId="" clId="Web-{9F66ED0A-28E9-4935-9800-F4ADD32FE28D}" dt="2018-04-04T04:22:57.013" v="3308"/>
          <ac:spMkLst>
            <pc:docMk/>
            <pc:sldMk cId="62368658" sldId="336"/>
            <ac:spMk id="4" creationId="{88A4BD2D-7342-42E9-AAB0-4D69FEFC23AC}"/>
          </ac:spMkLst>
        </pc:spChg>
      </pc:sldChg>
      <pc:sldChg chg="modSp add replId modNotes">
        <pc:chgData name="" userId="" providerId="" clId="Web-{9F66ED0A-28E9-4935-9800-F4ADD32FE28D}" dt="2018-04-04T04:25:59.515" v="3490"/>
        <pc:sldMkLst>
          <pc:docMk/>
          <pc:sldMk cId="707806206" sldId="337"/>
        </pc:sldMkLst>
        <pc:spChg chg="mod">
          <ac:chgData name="" userId="" providerId="" clId="Web-{9F66ED0A-28E9-4935-9800-F4ADD32FE28D}" dt="2018-04-04T04:25:21.562" v="3460"/>
          <ac:spMkLst>
            <pc:docMk/>
            <pc:sldMk cId="707806206" sldId="337"/>
            <ac:spMk id="4" creationId="{88A4BD2D-7342-42E9-AAB0-4D69FEFC23AC}"/>
          </ac:spMkLst>
        </pc:spChg>
      </pc:sldChg>
      <pc:sldChg chg="modSp add replId">
        <pc:chgData name="" userId="" providerId="" clId="Web-{9F66ED0A-28E9-4935-9800-F4ADD32FE28D}" dt="2018-04-04T04:21:08.429" v="3280"/>
        <pc:sldMkLst>
          <pc:docMk/>
          <pc:sldMk cId="3407043534" sldId="338"/>
        </pc:sldMkLst>
        <pc:spChg chg="mod">
          <ac:chgData name="" userId="" providerId="" clId="Web-{9F66ED0A-28E9-4935-9800-F4ADD32FE28D}" dt="2018-04-04T04:21:08.429" v="3280"/>
          <ac:spMkLst>
            <pc:docMk/>
            <pc:sldMk cId="3407043534" sldId="338"/>
            <ac:spMk id="4" creationId="{88A4BD2D-7342-42E9-AAB0-4D69FEFC23AC}"/>
          </ac:spMkLst>
        </pc:spChg>
      </pc:sldChg>
    </pc:docChg>
  </pc:docChgLst>
  <pc:docChgLst>
    <pc:chgData clId="Web-{9BF24E98-64E6-4018-932C-707597F796F9}"/>
    <pc:docChg chg="addSld modSld">
      <pc:chgData name="" userId="" providerId="" clId="Web-{9BF24E98-64E6-4018-932C-707597F796F9}" dt="2018-04-04T09:25:24.599" v="17"/>
      <pc:docMkLst>
        <pc:docMk/>
      </pc:docMkLst>
      <pc:sldChg chg="addSp modSp add replId">
        <pc:chgData name="" userId="" providerId="" clId="Web-{9BF24E98-64E6-4018-932C-707597F796F9}" dt="2018-04-04T09:22:19.938" v="13"/>
        <pc:sldMkLst>
          <pc:docMk/>
          <pc:sldMk cId="3566738148" sldId="339"/>
        </pc:sldMkLst>
        <pc:spChg chg="mod">
          <ac:chgData name="" userId="" providerId="" clId="Web-{9BF24E98-64E6-4018-932C-707597F796F9}" dt="2018-04-04T09:21:24.717" v="1"/>
          <ac:spMkLst>
            <pc:docMk/>
            <pc:sldMk cId="3566738148" sldId="339"/>
            <ac:spMk id="2" creationId="{00000000-0000-0000-0000-000000000000}"/>
          </ac:spMkLst>
        </pc:spChg>
        <pc:spChg chg="mod">
          <ac:chgData name="" userId="" providerId="" clId="Web-{9BF24E98-64E6-4018-932C-707597F796F9}" dt="2018-04-04T09:21:30.045" v="4"/>
          <ac:spMkLst>
            <pc:docMk/>
            <pc:sldMk cId="3566738148" sldId="339"/>
            <ac:spMk id="4" creationId="{88A4BD2D-7342-42E9-AAB0-4D69FEFC23AC}"/>
          </ac:spMkLst>
        </pc:spChg>
        <pc:picChg chg="add mod">
          <ac:chgData name="" userId="" providerId="" clId="Web-{9BF24E98-64E6-4018-932C-707597F796F9}" dt="2018-04-04T09:22:19.938" v="13"/>
          <ac:picMkLst>
            <pc:docMk/>
            <pc:sldMk cId="3566738148" sldId="339"/>
            <ac:picMk id="3" creationId="{556A17A1-C6E0-40F5-84EF-255FBFD5D2E2}"/>
          </ac:picMkLst>
        </pc:picChg>
      </pc:sldChg>
      <pc:sldChg chg="delSp modSp add replId">
        <pc:chgData name="" userId="" providerId="" clId="Web-{9BF24E98-64E6-4018-932C-707597F796F9}" dt="2018-04-04T09:25:24.599" v="16"/>
        <pc:sldMkLst>
          <pc:docMk/>
          <pc:sldMk cId="2397828998" sldId="340"/>
        </pc:sldMkLst>
        <pc:spChg chg="mod">
          <ac:chgData name="" userId="" providerId="" clId="Web-{9BF24E98-64E6-4018-932C-707597F796F9}" dt="2018-04-04T09:25:24.599" v="16"/>
          <ac:spMkLst>
            <pc:docMk/>
            <pc:sldMk cId="2397828998" sldId="340"/>
            <ac:spMk id="4" creationId="{88A4BD2D-7342-42E9-AAB0-4D69FEFC23AC}"/>
          </ac:spMkLst>
        </pc:spChg>
        <pc:picChg chg="del">
          <ac:chgData name="" userId="" providerId="" clId="Web-{9BF24E98-64E6-4018-932C-707597F796F9}" dt="2018-04-04T09:25:21.036" v="15"/>
          <ac:picMkLst>
            <pc:docMk/>
            <pc:sldMk cId="2397828998" sldId="340"/>
            <ac:picMk id="3" creationId="{556A17A1-C6E0-40F5-84EF-255FBFD5D2E2}"/>
          </ac:picMkLst>
        </pc:picChg>
      </pc:sldChg>
    </pc:docChg>
  </pc:docChgLst>
  <pc:docChgLst>
    <pc:chgData clId="Web-{4A35FDAF-9E76-4122-8412-081F7D167FDF}"/>
    <pc:docChg chg="addSld delSld modSld">
      <pc:chgData name="" userId="" providerId="" clId="Web-{4A35FDAF-9E76-4122-8412-081F7D167FDF}" dt="2018-04-04T12:06:23.763" v="624"/>
      <pc:docMkLst>
        <pc:docMk/>
      </pc:docMkLst>
      <pc:sldChg chg="modSp">
        <pc:chgData name="" userId="" providerId="" clId="Web-{4A35FDAF-9E76-4122-8412-081F7D167FDF}" dt="2018-04-04T12:02:54.234" v="494"/>
        <pc:sldMkLst>
          <pc:docMk/>
          <pc:sldMk cId="221766792" sldId="345"/>
        </pc:sldMkLst>
        <pc:spChg chg="mod">
          <ac:chgData name="" userId="" providerId="" clId="Web-{4A35FDAF-9E76-4122-8412-081F7D167FDF}" dt="2018-04-04T12:02:54.234" v="494"/>
          <ac:spMkLst>
            <pc:docMk/>
            <pc:sldMk cId="221766792" sldId="345"/>
            <ac:spMk id="4" creationId="{88A4BD2D-7342-42E9-AAB0-4D69FEFC23AC}"/>
          </ac:spMkLst>
        </pc:spChg>
      </pc:sldChg>
      <pc:sldChg chg="modSp">
        <pc:chgData name="" userId="" providerId="" clId="Web-{4A35FDAF-9E76-4122-8412-081F7D167FDF}" dt="2018-04-04T11:40:45.547" v="32"/>
        <pc:sldMkLst>
          <pc:docMk/>
          <pc:sldMk cId="745996780" sldId="347"/>
        </pc:sldMkLst>
        <pc:spChg chg="mod">
          <ac:chgData name="" userId="" providerId="" clId="Web-{4A35FDAF-9E76-4122-8412-081F7D167FDF}" dt="2018-04-04T11:40:45.547" v="32"/>
          <ac:spMkLst>
            <pc:docMk/>
            <pc:sldMk cId="745996780" sldId="347"/>
            <ac:spMk id="4" creationId="{88A4BD2D-7342-42E9-AAB0-4D69FEFC23AC}"/>
          </ac:spMkLst>
        </pc:spChg>
      </pc:sldChg>
      <pc:sldChg chg="modSp">
        <pc:chgData name="" userId="" providerId="" clId="Web-{4A35FDAF-9E76-4122-8412-081F7D167FDF}" dt="2018-04-04T11:40:11.076" v="18"/>
        <pc:sldMkLst>
          <pc:docMk/>
          <pc:sldMk cId="4227297651" sldId="348"/>
        </pc:sldMkLst>
        <pc:spChg chg="mod">
          <ac:chgData name="" userId="" providerId="" clId="Web-{4A35FDAF-9E76-4122-8412-081F7D167FDF}" dt="2018-04-04T11:40:11.076" v="18"/>
          <ac:spMkLst>
            <pc:docMk/>
            <pc:sldMk cId="4227297651" sldId="348"/>
            <ac:spMk id="4" creationId="{88A4BD2D-7342-42E9-AAB0-4D69FEFC23AC}"/>
          </ac:spMkLst>
        </pc:spChg>
      </pc:sldChg>
      <pc:sldChg chg="addSp delSp modSp add replId">
        <pc:chgData name="" userId="" providerId="" clId="Web-{4A35FDAF-9E76-4122-8412-081F7D167FDF}" dt="2018-04-04T11:44:33.370" v="113"/>
        <pc:sldMkLst>
          <pc:docMk/>
          <pc:sldMk cId="4200135512" sldId="349"/>
        </pc:sldMkLst>
        <pc:spChg chg="mod">
          <ac:chgData name="" userId="" providerId="" clId="Web-{4A35FDAF-9E76-4122-8412-081F7D167FDF}" dt="2018-04-04T11:44:33.370" v="113"/>
          <ac:spMkLst>
            <pc:docMk/>
            <pc:sldMk cId="4200135512" sldId="349"/>
            <ac:spMk id="4" creationId="{88A4BD2D-7342-42E9-AAB0-4D69FEFC23AC}"/>
          </ac:spMkLst>
        </pc:spChg>
        <pc:picChg chg="del">
          <ac:chgData name="" userId="" providerId="" clId="Web-{4A35FDAF-9E76-4122-8412-081F7D167FDF}" dt="2018-04-04T11:43:15.443" v="98"/>
          <ac:picMkLst>
            <pc:docMk/>
            <pc:sldMk cId="4200135512" sldId="349"/>
            <ac:picMk id="3" creationId="{3A020AAD-084C-484E-8AC7-37A90D893D97}"/>
          </ac:picMkLst>
        </pc:picChg>
        <pc:picChg chg="add mod modCrop">
          <ac:chgData name="" userId="" providerId="" clId="Web-{4A35FDAF-9E76-4122-8412-081F7D167FDF}" dt="2018-04-04T11:44:10.367" v="106"/>
          <ac:picMkLst>
            <pc:docMk/>
            <pc:sldMk cId="4200135512" sldId="349"/>
            <ac:picMk id="5" creationId="{797F6884-B844-4273-90D1-8D55566DD9D4}"/>
          </ac:picMkLst>
        </pc:picChg>
        <pc:picChg chg="add mod">
          <ac:chgData name="" userId="" providerId="" clId="Web-{4A35FDAF-9E76-4122-8412-081F7D167FDF}" dt="2018-04-04T11:43:20.052" v="101"/>
          <ac:picMkLst>
            <pc:docMk/>
            <pc:sldMk cId="4200135512" sldId="349"/>
            <ac:picMk id="7" creationId="{CC50F59D-6A50-48D8-96EB-FC7713B23D03}"/>
          </ac:picMkLst>
        </pc:picChg>
      </pc:sldChg>
      <pc:sldChg chg="delSp add del replId">
        <pc:chgData name="" userId="" providerId="" clId="Web-{4A35FDAF-9E76-4122-8412-081F7D167FDF}" dt="2018-04-04T11:55:05.668" v="128"/>
        <pc:sldMkLst>
          <pc:docMk/>
          <pc:sldMk cId="2559171793" sldId="350"/>
        </pc:sldMkLst>
        <pc:picChg chg="del">
          <ac:chgData name="" userId="" providerId="" clId="Web-{4A35FDAF-9E76-4122-8412-081F7D167FDF}" dt="2018-04-04T11:44:38.777" v="116"/>
          <ac:picMkLst>
            <pc:docMk/>
            <pc:sldMk cId="2559171793" sldId="350"/>
            <ac:picMk id="5" creationId="{797F6884-B844-4273-90D1-8D55566DD9D4}"/>
          </ac:picMkLst>
        </pc:picChg>
        <pc:picChg chg="del">
          <ac:chgData name="" userId="" providerId="" clId="Web-{4A35FDAF-9E76-4122-8412-081F7D167FDF}" dt="2018-04-04T11:44:39.667" v="117"/>
          <ac:picMkLst>
            <pc:docMk/>
            <pc:sldMk cId="2559171793" sldId="350"/>
            <ac:picMk id="7" creationId="{CC50F59D-6A50-48D8-96EB-FC7713B23D03}"/>
          </ac:picMkLst>
        </pc:picChg>
      </pc:sldChg>
      <pc:sldChg chg="modSp add replId">
        <pc:chgData name="" userId="" providerId="" clId="Web-{4A35FDAF-9E76-4122-8412-081F7D167FDF}" dt="2018-04-04T11:58:03.265" v="366"/>
        <pc:sldMkLst>
          <pc:docMk/>
          <pc:sldMk cId="40699840" sldId="351"/>
        </pc:sldMkLst>
        <pc:spChg chg="mod">
          <ac:chgData name="" userId="" providerId="" clId="Web-{4A35FDAF-9E76-4122-8412-081F7D167FDF}" dt="2018-04-04T11:58:03.265" v="366"/>
          <ac:spMkLst>
            <pc:docMk/>
            <pc:sldMk cId="40699840" sldId="351"/>
            <ac:spMk id="4" creationId="{88A4BD2D-7342-42E9-AAB0-4D69FEFC23AC}"/>
          </ac:spMkLst>
        </pc:spChg>
      </pc:sldChg>
      <pc:sldChg chg="modSp add replId">
        <pc:chgData name="" userId="" providerId="" clId="Web-{4A35FDAF-9E76-4122-8412-081F7D167FDF}" dt="2018-04-04T12:00:46.069" v="452"/>
        <pc:sldMkLst>
          <pc:docMk/>
          <pc:sldMk cId="255814966" sldId="352"/>
        </pc:sldMkLst>
        <pc:spChg chg="mod">
          <ac:chgData name="" userId="" providerId="" clId="Web-{4A35FDAF-9E76-4122-8412-081F7D167FDF}" dt="2018-04-04T12:00:46.069" v="452"/>
          <ac:spMkLst>
            <pc:docMk/>
            <pc:sldMk cId="255814966" sldId="352"/>
            <ac:spMk id="4" creationId="{88A4BD2D-7342-42E9-AAB0-4D69FEFC23AC}"/>
          </ac:spMkLst>
        </pc:spChg>
      </pc:sldChg>
      <pc:sldChg chg="modSp add replId">
        <pc:chgData name="" userId="" providerId="" clId="Web-{4A35FDAF-9E76-4122-8412-081F7D167FDF}" dt="2018-04-04T12:06:23.763" v="623"/>
        <pc:sldMkLst>
          <pc:docMk/>
          <pc:sldMk cId="224422900" sldId="353"/>
        </pc:sldMkLst>
        <pc:spChg chg="mod">
          <ac:chgData name="" userId="" providerId="" clId="Web-{4A35FDAF-9E76-4122-8412-081F7D167FDF}" dt="2018-04-04T12:06:23.763" v="623"/>
          <ac:spMkLst>
            <pc:docMk/>
            <pc:sldMk cId="224422900" sldId="353"/>
            <ac:spMk id="4" creationId="{88A4BD2D-7342-42E9-AAB0-4D69FEFC23AC}"/>
          </ac:spMkLst>
        </pc:spChg>
      </pc:sldChg>
    </pc:docChg>
  </pc:docChgLst>
  <pc:docChgLst>
    <pc:chgData clId="Web-{5ADD551C-1BA0-4E71-A961-96283FC45AD4}"/>
    <pc:docChg chg="addSld delSld modSld">
      <pc:chgData name="" userId="" providerId="" clId="Web-{5ADD551C-1BA0-4E71-A961-96283FC45AD4}" dt="2018-04-04T10:35:34.717" v="389"/>
      <pc:docMkLst>
        <pc:docMk/>
      </pc:docMkLst>
      <pc:sldChg chg="addSp modSp">
        <pc:chgData name="" userId="" providerId="" clId="Web-{5ADD551C-1BA0-4E71-A961-96283FC45AD4}" dt="2018-04-04T10:21:44.153" v="201"/>
        <pc:sldMkLst>
          <pc:docMk/>
          <pc:sldMk cId="2397828998" sldId="340"/>
        </pc:sldMkLst>
        <pc:spChg chg="mod">
          <ac:chgData name="" userId="" providerId="" clId="Web-{5ADD551C-1BA0-4E71-A961-96283FC45AD4}" dt="2018-04-04T10:21:44.153" v="201"/>
          <ac:spMkLst>
            <pc:docMk/>
            <pc:sldMk cId="2397828998" sldId="340"/>
            <ac:spMk id="4" creationId="{88A4BD2D-7342-42E9-AAB0-4D69FEFC23AC}"/>
          </ac:spMkLst>
        </pc:spChg>
        <pc:picChg chg="add mod">
          <ac:chgData name="" userId="" providerId="" clId="Web-{5ADD551C-1BA0-4E71-A961-96283FC45AD4}" dt="2018-04-04T10:20:41.805" v="156"/>
          <ac:picMkLst>
            <pc:docMk/>
            <pc:sldMk cId="2397828998" sldId="340"/>
            <ac:picMk id="3" creationId="{3A020AAD-084C-484E-8AC7-37A90D893D97}"/>
          </ac:picMkLst>
        </pc:picChg>
      </pc:sldChg>
      <pc:sldChg chg="modSp add del replId">
        <pc:chgData name="" userId="" providerId="" clId="Web-{5ADD551C-1BA0-4E71-A961-96283FC45AD4}" dt="2018-04-04T10:28:19.457" v="348"/>
        <pc:sldMkLst>
          <pc:docMk/>
          <pc:sldMk cId="2104758376" sldId="341"/>
        </pc:sldMkLst>
        <pc:spChg chg="mod">
          <ac:chgData name="" userId="" providerId="" clId="Web-{5ADD551C-1BA0-4E71-A961-96283FC45AD4}" dt="2018-04-04T10:21:51.465" v="206"/>
          <ac:spMkLst>
            <pc:docMk/>
            <pc:sldMk cId="2104758376" sldId="341"/>
            <ac:spMk id="4" creationId="{88A4BD2D-7342-42E9-AAB0-4D69FEFC23AC}"/>
          </ac:spMkLst>
        </pc:spChg>
      </pc:sldChg>
      <pc:sldChg chg="modSp add replId">
        <pc:chgData name="" userId="" providerId="" clId="Web-{5ADD551C-1BA0-4E71-A961-96283FC45AD4}" dt="2018-04-04T10:28:14.285" v="346"/>
        <pc:sldMkLst>
          <pc:docMk/>
          <pc:sldMk cId="1766566281" sldId="342"/>
        </pc:sldMkLst>
        <pc:spChg chg="mod">
          <ac:chgData name="" userId="" providerId="" clId="Web-{5ADD551C-1BA0-4E71-A961-96283FC45AD4}" dt="2018-04-04T10:28:14.285" v="346"/>
          <ac:spMkLst>
            <pc:docMk/>
            <pc:sldMk cId="1766566281" sldId="342"/>
            <ac:spMk id="4" creationId="{88A4BD2D-7342-42E9-AAB0-4D69FEFC23AC}"/>
          </ac:spMkLst>
        </pc:spChg>
      </pc:sldChg>
      <pc:sldChg chg="modSp add replId">
        <pc:chgData name="" userId="" providerId="" clId="Web-{5ADD551C-1BA0-4E71-A961-96283FC45AD4}" dt="2018-04-04T10:35:34.717" v="388"/>
        <pc:sldMkLst>
          <pc:docMk/>
          <pc:sldMk cId="473224641" sldId="343"/>
        </pc:sldMkLst>
        <pc:spChg chg="mod">
          <ac:chgData name="" userId="" providerId="" clId="Web-{5ADD551C-1BA0-4E71-A961-96283FC45AD4}" dt="2018-04-04T10:35:34.717" v="388"/>
          <ac:spMkLst>
            <pc:docMk/>
            <pc:sldMk cId="473224641" sldId="343"/>
            <ac:spMk id="4" creationId="{88A4BD2D-7342-42E9-AAB0-4D69FEFC23AC}"/>
          </ac:spMkLst>
        </pc:spChg>
      </pc:sldChg>
    </pc:docChg>
  </pc:docChgLst>
  <pc:docChgLst>
    <pc:chgData clId="Web-{74207B06-3277-4ACD-8A97-DC1BB844E6DF}"/>
    <pc:docChg chg="addSld delSld modSld">
      <pc:chgData name="" userId="" providerId="" clId="Web-{74207B06-3277-4ACD-8A97-DC1BB844E6DF}" dt="2018-04-04T11:37:28.313" v="1268"/>
      <pc:docMkLst>
        <pc:docMk/>
      </pc:docMkLst>
      <pc:sldChg chg="modSp">
        <pc:chgData name="" userId="" providerId="" clId="Web-{74207B06-3277-4ACD-8A97-DC1BB844E6DF}" dt="2018-04-04T10:51:03.180" v="321"/>
        <pc:sldMkLst>
          <pc:docMk/>
          <pc:sldMk cId="1766566281" sldId="342"/>
        </pc:sldMkLst>
        <pc:spChg chg="mod">
          <ac:chgData name="" userId="" providerId="" clId="Web-{74207B06-3277-4ACD-8A97-DC1BB844E6DF}" dt="2018-04-04T10:51:03.180" v="321"/>
          <ac:spMkLst>
            <pc:docMk/>
            <pc:sldMk cId="1766566281" sldId="342"/>
            <ac:spMk id="4" creationId="{88A4BD2D-7342-42E9-AAB0-4D69FEFC23AC}"/>
          </ac:spMkLst>
        </pc:spChg>
      </pc:sldChg>
      <pc:sldChg chg="modSp modNotes">
        <pc:chgData name="" userId="" providerId="" clId="Web-{74207B06-3277-4ACD-8A97-DC1BB844E6DF}" dt="2018-04-04T10:50:07.631" v="309"/>
        <pc:sldMkLst>
          <pc:docMk/>
          <pc:sldMk cId="473224641" sldId="343"/>
        </pc:sldMkLst>
        <pc:spChg chg="mod">
          <ac:chgData name="" userId="" providerId="" clId="Web-{74207B06-3277-4ACD-8A97-DC1BB844E6DF}" dt="2018-04-04T10:50:07.631" v="309"/>
          <ac:spMkLst>
            <pc:docMk/>
            <pc:sldMk cId="473224641" sldId="343"/>
            <ac:spMk id="4" creationId="{88A4BD2D-7342-42E9-AAB0-4D69FEFC23AC}"/>
          </ac:spMkLst>
        </pc:spChg>
      </pc:sldChg>
      <pc:sldChg chg="modSp add del replId">
        <pc:chgData name="" userId="" providerId="" clId="Web-{74207B06-3277-4ACD-8A97-DC1BB844E6DF}" dt="2018-04-04T11:20:17.909" v="1094"/>
        <pc:sldMkLst>
          <pc:docMk/>
          <pc:sldMk cId="4267214540" sldId="344"/>
        </pc:sldMkLst>
        <pc:spChg chg="mod">
          <ac:chgData name="" userId="" providerId="" clId="Web-{74207B06-3277-4ACD-8A97-DC1BB844E6DF}" dt="2018-04-04T10:50:19.146" v="314"/>
          <ac:spMkLst>
            <pc:docMk/>
            <pc:sldMk cId="4267214540" sldId="344"/>
            <ac:spMk id="4" creationId="{88A4BD2D-7342-42E9-AAB0-4D69FEFC23AC}"/>
          </ac:spMkLst>
        </pc:spChg>
      </pc:sldChg>
      <pc:sldChg chg="modSp add replId">
        <pc:chgData name="" userId="" providerId="" clId="Web-{74207B06-3277-4ACD-8A97-DC1BB844E6DF}" dt="2018-04-04T11:11:56.421" v="660"/>
        <pc:sldMkLst>
          <pc:docMk/>
          <pc:sldMk cId="221766792" sldId="345"/>
        </pc:sldMkLst>
        <pc:spChg chg="mod">
          <ac:chgData name="" userId="" providerId="" clId="Web-{74207B06-3277-4ACD-8A97-DC1BB844E6DF}" dt="2018-04-04T11:11:56.421" v="660"/>
          <ac:spMkLst>
            <pc:docMk/>
            <pc:sldMk cId="221766792" sldId="345"/>
            <ac:spMk id="4" creationId="{88A4BD2D-7342-42E9-AAB0-4D69FEFC23AC}"/>
          </ac:spMkLst>
        </pc:spChg>
      </pc:sldChg>
      <pc:sldChg chg="modSp add replId">
        <pc:chgData name="" userId="" providerId="" clId="Web-{74207B06-3277-4ACD-8A97-DC1BB844E6DF}" dt="2018-04-04T11:13:31.004" v="838"/>
        <pc:sldMkLst>
          <pc:docMk/>
          <pc:sldMk cId="3046901210" sldId="346"/>
        </pc:sldMkLst>
        <pc:spChg chg="mod">
          <ac:chgData name="" userId="" providerId="" clId="Web-{74207B06-3277-4ACD-8A97-DC1BB844E6DF}" dt="2018-04-04T11:13:31.004" v="838"/>
          <ac:spMkLst>
            <pc:docMk/>
            <pc:sldMk cId="3046901210" sldId="346"/>
            <ac:spMk id="4" creationId="{88A4BD2D-7342-42E9-AAB0-4D69FEFC23AC}"/>
          </ac:spMkLst>
        </pc:spChg>
      </pc:sldChg>
      <pc:sldChg chg="modSp add replId">
        <pc:chgData name="" userId="" providerId="" clId="Web-{74207B06-3277-4ACD-8A97-DC1BB844E6DF}" dt="2018-04-04T11:18:55.111" v="1088"/>
        <pc:sldMkLst>
          <pc:docMk/>
          <pc:sldMk cId="745996780" sldId="347"/>
        </pc:sldMkLst>
        <pc:spChg chg="mod">
          <ac:chgData name="" userId="" providerId="" clId="Web-{74207B06-3277-4ACD-8A97-DC1BB844E6DF}" dt="2018-04-04T11:18:55.111" v="1088"/>
          <ac:spMkLst>
            <pc:docMk/>
            <pc:sldMk cId="745996780" sldId="347"/>
            <ac:spMk id="4" creationId="{88A4BD2D-7342-42E9-AAB0-4D69FEFC23AC}"/>
          </ac:spMkLst>
        </pc:spChg>
        <pc:picChg chg="mod">
          <ac:chgData name="" userId="" providerId="" clId="Web-{74207B06-3277-4ACD-8A97-DC1BB844E6DF}" dt="2018-04-04T11:17:12.919" v="916"/>
          <ac:picMkLst>
            <pc:docMk/>
            <pc:sldMk cId="745996780" sldId="347"/>
            <ac:picMk id="3" creationId="{3A020AAD-084C-484E-8AC7-37A90D893D97}"/>
          </ac:picMkLst>
        </pc:picChg>
      </pc:sldChg>
      <pc:sldChg chg="modSp add replId">
        <pc:chgData name="" userId="" providerId="" clId="Web-{74207B06-3277-4ACD-8A97-DC1BB844E6DF}" dt="2018-04-04T11:37:28.313" v="1267"/>
        <pc:sldMkLst>
          <pc:docMk/>
          <pc:sldMk cId="4227297651" sldId="348"/>
        </pc:sldMkLst>
        <pc:spChg chg="mod">
          <ac:chgData name="" userId="" providerId="" clId="Web-{74207B06-3277-4ACD-8A97-DC1BB844E6DF}" dt="2018-04-04T11:37:28.313" v="1267"/>
          <ac:spMkLst>
            <pc:docMk/>
            <pc:sldMk cId="4227297651" sldId="348"/>
            <ac:spMk id="4" creationId="{88A4BD2D-7342-42E9-AAB0-4D69FEFC23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01B2E4-08A8-4473-BBF7-7E331073D6F0}" type="datetimeFigureOut">
              <a:rPr lang="en-US" smtClean="0"/>
              <a:t>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21BBC6-A37F-47D8-B2F4-3C94ACB0C5A6}" type="slidenum">
              <a:rPr lang="en-US" smtClean="0"/>
              <a:t>‹#›</a:t>
            </a:fld>
            <a:endParaRPr lang="en-US"/>
          </a:p>
        </p:txBody>
      </p:sp>
    </p:spTree>
    <p:extLst>
      <p:ext uri="{BB962C8B-B14F-4D97-AF65-F5344CB8AC3E}">
        <p14:creationId xmlns:p14="http://schemas.microsoft.com/office/powerpoint/2010/main" val="248749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Soldering &lt; 450C</a:t>
            </a:r>
          </a:p>
          <a:p>
            <a:r>
              <a:rPr lang="en-US" dirty="0" smtClean="0"/>
              <a:t>Brazing &gt; 450C</a:t>
            </a:r>
          </a:p>
          <a:p>
            <a:r>
              <a:rPr lang="en-US" dirty="0" smtClean="0"/>
              <a:t>Copper pipes are commonly soldered.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221BBC6-A37F-47D8-B2F4-3C94ACB0C5A6}" type="slidenum">
              <a:rPr lang="en-US" smtClean="0"/>
              <a:t>11</a:t>
            </a:fld>
            <a:endParaRPr lang="en-US"/>
          </a:p>
        </p:txBody>
      </p:sp>
    </p:spTree>
    <p:extLst>
      <p:ext uri="{BB962C8B-B14F-4D97-AF65-F5344CB8AC3E}">
        <p14:creationId xmlns:p14="http://schemas.microsoft.com/office/powerpoint/2010/main" val="4711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Metallothionein</a:t>
            </a:r>
            <a:r>
              <a:rPr lang="en-US" dirty="0" smtClean="0"/>
              <a:t> </a:t>
            </a:r>
            <a:r>
              <a:rPr lang="mr-IN" dirty="0" smtClean="0"/>
              <a:t>–</a:t>
            </a:r>
            <a:r>
              <a:rPr lang="en-US" dirty="0" smtClean="0"/>
              <a:t> LMW</a:t>
            </a:r>
            <a:r>
              <a:rPr lang="en-US" baseline="0" dirty="0" smtClean="0"/>
              <a:t> cysteine-rich cytosolic protein associated with the </a:t>
            </a:r>
            <a:r>
              <a:rPr lang="en-US" baseline="0" dirty="0" err="1" smtClean="0"/>
              <a:t>golgi</a:t>
            </a:r>
            <a:r>
              <a:rPr lang="en-US" baseline="0" dirty="0" smtClean="0"/>
              <a:t> apparatus that can bind to many metals.  1 </a:t>
            </a:r>
            <a:r>
              <a:rPr lang="en-US" baseline="0" dirty="0" err="1" smtClean="0"/>
              <a:t>metallothionein</a:t>
            </a:r>
            <a:r>
              <a:rPr lang="en-US" baseline="0" dirty="0" smtClean="0"/>
              <a:t> can bind 7 atoms or Zn or Cd.  </a:t>
            </a:r>
            <a:r>
              <a:rPr lang="en-US" baseline="0" dirty="0" err="1" smtClean="0"/>
              <a:t>Metallothionein</a:t>
            </a:r>
            <a:r>
              <a:rPr lang="en-US" baseline="0" dirty="0" smtClean="0"/>
              <a:t> binds to zinc, copper, selenium, cadmium, mercury, silver, arsenic. </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26</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27</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28</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29</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30</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Teflon’s resistance to Van</a:t>
            </a:r>
            <a:r>
              <a:rPr lang="en-US" baseline="0" dirty="0" smtClean="0"/>
              <a:t> der Waals forces make it the only known substance to which Gecko’s cannot stick. </a:t>
            </a:r>
            <a:endParaRPr lang="en-US" dirty="0" smtClean="0"/>
          </a:p>
        </p:txBody>
      </p:sp>
      <p:sp>
        <p:nvSpPr>
          <p:cNvPr id="4" name="Slide Number Placeholder 3"/>
          <p:cNvSpPr>
            <a:spLocks noGrp="1"/>
          </p:cNvSpPr>
          <p:nvPr>
            <p:ph type="sldNum" sz="quarter" idx="10"/>
          </p:nvPr>
        </p:nvSpPr>
        <p:spPr/>
        <p:txBody>
          <a:bodyPr/>
          <a:lstStyle/>
          <a:p>
            <a:fld id="{8530042F-0399-AF47-9DA0-B16345FC2E51}" type="slidenum">
              <a:rPr lang="en-US" smtClean="0"/>
              <a:t>31</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Uranium</a:t>
            </a:r>
            <a:r>
              <a:rPr lang="en-US" baseline="0" dirty="0" smtClean="0"/>
              <a:t> hexafluoride is the “depleted uranium” from uranium enrichment.  It combines with water to form uranium fluoride and hydrogen fluoride which are highly corrosive.  When placed in steel containers (shown in image), they corrode over decades.</a:t>
            </a:r>
          </a:p>
          <a:p>
            <a:r>
              <a:rPr lang="en-US" baseline="0" dirty="0" smtClean="0"/>
              <a:t>Uranium hexafluoride corroding a steel vessel was the cause of one fatality and 12 injuries in Gore, OK (Sequoya Fuels Corporation) </a:t>
            </a:r>
            <a:r>
              <a:rPr lang="mr-IN" baseline="0" dirty="0" smtClean="0"/>
              <a:t>–</a:t>
            </a:r>
            <a:r>
              <a:rPr lang="en-US" baseline="0" dirty="0" smtClean="0"/>
              <a:t> image on the right.</a:t>
            </a:r>
          </a:p>
          <a:p>
            <a:r>
              <a:rPr lang="en-US" baseline="0" dirty="0" smtClean="0"/>
              <a:t>Uranium hexafluoride is now being converted to solid uranium oxides for safer storage.</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32</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33</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34</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35</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Soldering &lt; 450C</a:t>
            </a:r>
          </a:p>
          <a:p>
            <a:r>
              <a:rPr lang="en-US" dirty="0" smtClean="0"/>
              <a:t>Brazing &gt; 450C</a:t>
            </a:r>
          </a:p>
          <a:p>
            <a:r>
              <a:rPr lang="en-US" dirty="0" smtClean="0"/>
              <a:t>Copper pipes are commonly soldered.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221BBC6-A37F-47D8-B2F4-3C94ACB0C5A6}" type="slidenum">
              <a:rPr lang="en-US" smtClean="0"/>
              <a:t>12</a:t>
            </a:fld>
            <a:endParaRPr lang="en-US"/>
          </a:p>
        </p:txBody>
      </p:sp>
    </p:spTree>
    <p:extLst>
      <p:ext uri="{BB962C8B-B14F-4D97-AF65-F5344CB8AC3E}">
        <p14:creationId xmlns:p14="http://schemas.microsoft.com/office/powerpoint/2010/main" val="471126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36</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37</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38</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39</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40</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41</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42</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43</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44</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45</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dirty="0" err="1" smtClean="0"/>
              <a:t>MFF</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18</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46</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47</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48</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smtClean="0"/>
              <a:t>MFF</a:t>
            </a:r>
            <a:endParaRPr lang="en-US"/>
          </a:p>
        </p:txBody>
      </p:sp>
      <p:sp>
        <p:nvSpPr>
          <p:cNvPr id="4" name="Slide Number Placeholder 3"/>
          <p:cNvSpPr>
            <a:spLocks noGrp="1"/>
          </p:cNvSpPr>
          <p:nvPr>
            <p:ph type="sldNum" sz="quarter" idx="10"/>
          </p:nvPr>
        </p:nvSpPr>
        <p:spPr/>
        <p:txBody>
          <a:bodyPr/>
          <a:lstStyle/>
          <a:p>
            <a:fld id="{8530042F-0399-AF47-9DA0-B16345FC2E51}" type="slidenum">
              <a:rPr lang="en-US" smtClean="0"/>
              <a:t>49</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dirty="0" err="1" smtClean="0"/>
              <a:t>MFF</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19</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dirty="0" err="1" smtClean="0"/>
              <a:t>MFF</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20</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 = </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21</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dirty="0" err="1" smtClean="0"/>
              <a:t>MFF</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23</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dirty="0" err="1" smtClean="0"/>
              <a:t>MFF</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24</a:t>
            </a:fld>
            <a:endParaRPr lang="en-US"/>
          </a:p>
        </p:txBody>
      </p:sp>
    </p:spTree>
    <p:extLst>
      <p:ext uri="{BB962C8B-B14F-4D97-AF65-F5344CB8AC3E}">
        <p14:creationId xmlns:p14="http://schemas.microsoft.com/office/powerpoint/2010/main" val="93765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1974 – 31%</a:t>
            </a:r>
            <a:r>
              <a:rPr lang="en-US" baseline="0" dirty="0" smtClean="0"/>
              <a:t> of welders reported getting </a:t>
            </a:r>
            <a:r>
              <a:rPr lang="en-US" baseline="0" dirty="0" err="1" smtClean="0"/>
              <a:t>MFF</a:t>
            </a:r>
            <a:endParaRPr lang="en-US" dirty="0"/>
          </a:p>
        </p:txBody>
      </p:sp>
      <p:sp>
        <p:nvSpPr>
          <p:cNvPr id="4" name="Slide Number Placeholder 3"/>
          <p:cNvSpPr>
            <a:spLocks noGrp="1"/>
          </p:cNvSpPr>
          <p:nvPr>
            <p:ph type="sldNum" sz="quarter" idx="10"/>
          </p:nvPr>
        </p:nvSpPr>
        <p:spPr/>
        <p:txBody>
          <a:bodyPr/>
          <a:lstStyle/>
          <a:p>
            <a:fld id="{8530042F-0399-AF47-9DA0-B16345FC2E51}" type="slidenum">
              <a:rPr lang="en-US" smtClean="0"/>
              <a:t>25</a:t>
            </a:fld>
            <a:endParaRPr lang="en-US"/>
          </a:p>
        </p:txBody>
      </p:sp>
    </p:spTree>
    <p:extLst>
      <p:ext uri="{BB962C8B-B14F-4D97-AF65-F5344CB8AC3E}">
        <p14:creationId xmlns:p14="http://schemas.microsoft.com/office/powerpoint/2010/main" val="93765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CE86DE-47E1-E74F-847E-F90572DCB366}"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CE86DE-47E1-E74F-847E-F90572DCB366}"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CE86DE-47E1-E74F-847E-F90572DCB366}"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CE86DE-47E1-E74F-847E-F90572DCB366}"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CE86DE-47E1-E74F-847E-F90572DCB366}"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CE86DE-47E1-E74F-847E-F90572DCB366}"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CE86DE-47E1-E74F-847E-F90572DCB366}" type="datetimeFigureOut">
              <a:rPr lang="en-US" smtClean="0"/>
              <a:t>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E86DE-47E1-E74F-847E-F90572DCB366}" type="datetimeFigureOut">
              <a:rPr lang="en-US" smtClean="0"/>
              <a:t>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CE86DE-47E1-E74F-847E-F90572DCB366}" type="datetimeFigureOut">
              <a:rPr lang="en-US" smtClean="0"/>
              <a:t>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CE86DE-47E1-E74F-847E-F90572DCB366}"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CE86DE-47E1-E74F-847E-F90572DCB366}"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9871B-6A01-6D48-8C5D-28235E4001F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E86DE-47E1-E74F-847E-F90572DCB366}" type="datetimeFigureOut">
              <a:rPr lang="en-US" smtClean="0"/>
              <a:t>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9871B-6A01-6D48-8C5D-28235E4001F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C000"/>
                </a:solidFill>
              </a:rPr>
              <a:t>Metal and polymer fume fever</a:t>
            </a:r>
            <a:endParaRPr lang="en-US" dirty="0">
              <a:solidFill>
                <a:srgbClr val="FFC000"/>
              </a:solidFill>
            </a:endParaRPr>
          </a:p>
        </p:txBody>
      </p:sp>
      <p:sp>
        <p:nvSpPr>
          <p:cNvPr id="3" name="Subtitle 2"/>
          <p:cNvSpPr>
            <a:spLocks noGrp="1"/>
          </p:cNvSpPr>
          <p:nvPr>
            <p:ph type="subTitle" idx="1"/>
          </p:nvPr>
        </p:nvSpPr>
        <p:spPr/>
        <p:txBody>
          <a:bodyPr/>
          <a:lstStyle/>
          <a:p>
            <a:r>
              <a:rPr lang="en-US" dirty="0"/>
              <a:t>Robert Hendrickson, MD</a:t>
            </a:r>
          </a:p>
          <a:p>
            <a:endParaRPr lang="en-US" dirty="0"/>
          </a:p>
        </p:txBody>
      </p:sp>
    </p:spTree>
    <p:extLst>
      <p:ext uri="{BB962C8B-B14F-4D97-AF65-F5344CB8AC3E}">
        <p14:creationId xmlns:p14="http://schemas.microsoft.com/office/powerpoint/2010/main" val="1944159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Types of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Arc welding </a:t>
            </a:r>
          </a:p>
          <a:p>
            <a:pPr lvl="1"/>
            <a:r>
              <a:rPr lang="en-US" dirty="0" smtClean="0"/>
              <a:t>Manual metal arc welding (</a:t>
            </a:r>
            <a:r>
              <a:rPr lang="en-US" dirty="0" err="1" smtClean="0"/>
              <a:t>MMA</a:t>
            </a:r>
            <a:r>
              <a:rPr lang="en-US" dirty="0" smtClean="0"/>
              <a:t>); stick welding</a:t>
            </a:r>
          </a:p>
          <a:p>
            <a:pPr lvl="1"/>
            <a:r>
              <a:rPr lang="en-US" dirty="0" smtClean="0"/>
              <a:t>Gas metal arc welding</a:t>
            </a:r>
          </a:p>
          <a:p>
            <a:pPr lvl="2"/>
            <a:r>
              <a:rPr lang="en-US" dirty="0" smtClean="0"/>
              <a:t>Metal inert gas (</a:t>
            </a:r>
            <a:r>
              <a:rPr lang="en-US" dirty="0" err="1" smtClean="0"/>
              <a:t>MIG</a:t>
            </a:r>
            <a:r>
              <a:rPr lang="en-US" dirty="0" smtClean="0"/>
              <a:t>)</a:t>
            </a:r>
          </a:p>
          <a:p>
            <a:pPr lvl="2"/>
            <a:r>
              <a:rPr lang="en-US" dirty="0" smtClean="0"/>
              <a:t>Tungsten inert gas (</a:t>
            </a:r>
            <a:r>
              <a:rPr lang="en-US" dirty="0" err="1" smtClean="0"/>
              <a:t>TIG</a:t>
            </a:r>
            <a:r>
              <a:rPr lang="en-US" dirty="0" smtClean="0"/>
              <a:t>)</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896" y="4153382"/>
            <a:ext cx="6371454" cy="270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7596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Joining methods</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Lower temperature processes:</a:t>
            </a:r>
          </a:p>
          <a:p>
            <a:pPr lvl="1"/>
            <a:r>
              <a:rPr lang="en-US" dirty="0" smtClean="0"/>
              <a:t>Soldering</a:t>
            </a:r>
          </a:p>
          <a:p>
            <a:pPr lvl="1"/>
            <a:r>
              <a:rPr lang="en-US" dirty="0" smtClean="0"/>
              <a:t>Brazing</a:t>
            </a:r>
            <a:endParaRPr lang="en-US" dirty="0" smtClean="0"/>
          </a:p>
          <a:p>
            <a:endParaRPr lang="en-US" dirty="0" smtClean="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249" y="2864490"/>
            <a:ext cx="5304465" cy="353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7140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Joining methods</a:t>
            </a:r>
            <a:endParaRPr lang="en-US" dirty="0">
              <a:solidFill>
                <a:srgbClr val="FFFF00"/>
              </a:solidFill>
            </a:endParaRPr>
          </a:p>
        </p:txBody>
      </p:sp>
      <p:sp>
        <p:nvSpPr>
          <p:cNvPr id="3" name="Subtitle 2"/>
          <p:cNvSpPr>
            <a:spLocks noGrp="1"/>
          </p:cNvSpPr>
          <p:nvPr>
            <p:ph idx="1"/>
          </p:nvPr>
        </p:nvSpPr>
        <p:spPr/>
        <p:txBody>
          <a:bodyPr>
            <a:normAutofit fontScale="92500" lnSpcReduction="10000"/>
          </a:bodyPr>
          <a:lstStyle/>
          <a:p>
            <a:pPr marL="342900" lvl="1" indent="-342900">
              <a:buFont typeface="Arial" pitchFamily="34" charset="0"/>
              <a:buChar char="•"/>
            </a:pPr>
            <a:r>
              <a:rPr lang="en-US" dirty="0"/>
              <a:t>Filler </a:t>
            </a:r>
            <a:r>
              <a:rPr lang="en-US" dirty="0" smtClean="0"/>
              <a:t>metal</a:t>
            </a:r>
            <a:r>
              <a:rPr lang="en-US" dirty="0" smtClean="0"/>
              <a:t>:</a:t>
            </a:r>
            <a:endParaRPr lang="en-US" dirty="0" smtClean="0"/>
          </a:p>
          <a:p>
            <a:pPr lvl="1"/>
            <a:r>
              <a:rPr lang="en-US" dirty="0" smtClean="0"/>
              <a:t>Soldering</a:t>
            </a:r>
          </a:p>
          <a:p>
            <a:pPr lvl="2"/>
            <a:r>
              <a:rPr lang="en-US" dirty="0" smtClean="0"/>
              <a:t>Tin</a:t>
            </a:r>
            <a:r>
              <a:rPr lang="en-US" dirty="0"/>
              <a:t>/lead(</a:t>
            </a:r>
            <a:r>
              <a:rPr lang="en-US" dirty="0" err="1"/>
              <a:t>Sn</a:t>
            </a:r>
            <a:r>
              <a:rPr lang="en-US" dirty="0"/>
              <a:t>/</a:t>
            </a:r>
            <a:r>
              <a:rPr lang="en-US" dirty="0" err="1"/>
              <a:t>Pb</a:t>
            </a:r>
            <a:r>
              <a:rPr lang="en-US" dirty="0"/>
              <a:t>)</a:t>
            </a:r>
          </a:p>
          <a:p>
            <a:pPr lvl="2"/>
            <a:r>
              <a:rPr lang="en-US" dirty="0"/>
              <a:t>Tin with</a:t>
            </a:r>
          </a:p>
          <a:p>
            <a:pPr lvl="3"/>
            <a:r>
              <a:rPr lang="en-US" dirty="0"/>
              <a:t>Nickel</a:t>
            </a:r>
          </a:p>
          <a:p>
            <a:pPr lvl="3"/>
            <a:r>
              <a:rPr lang="en-US" dirty="0"/>
              <a:t>Bismuth</a:t>
            </a:r>
          </a:p>
          <a:p>
            <a:pPr lvl="3"/>
            <a:r>
              <a:rPr lang="en-US" dirty="0"/>
              <a:t>Antimony</a:t>
            </a:r>
          </a:p>
          <a:p>
            <a:pPr lvl="3"/>
            <a:r>
              <a:rPr lang="en-US" dirty="0" smtClean="0"/>
              <a:t>Silver</a:t>
            </a:r>
            <a:endParaRPr lang="en-US" dirty="0" smtClean="0"/>
          </a:p>
          <a:p>
            <a:pPr lvl="1"/>
            <a:r>
              <a:rPr lang="en-US" dirty="0" smtClean="0"/>
              <a:t>Brazing</a:t>
            </a:r>
            <a:endParaRPr lang="en-US" dirty="0" smtClean="0"/>
          </a:p>
          <a:p>
            <a:pPr lvl="2"/>
            <a:r>
              <a:rPr lang="en-US" dirty="0" smtClean="0"/>
              <a:t>Copper</a:t>
            </a:r>
          </a:p>
          <a:p>
            <a:pPr lvl="2"/>
            <a:r>
              <a:rPr lang="en-US" dirty="0" smtClean="0"/>
              <a:t>Phosphorous</a:t>
            </a:r>
          </a:p>
          <a:p>
            <a:pPr lvl="2"/>
            <a:r>
              <a:rPr lang="en-US" dirty="0" smtClean="0"/>
              <a:t>Silver</a:t>
            </a:r>
            <a:endParaRPr lang="en-US" dirty="0" smtClean="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249" y="2864490"/>
            <a:ext cx="5304465" cy="353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0578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Exposures associated with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Inhalational</a:t>
            </a:r>
            <a:endParaRPr lang="en-US" dirty="0" smtClean="0"/>
          </a:p>
          <a:p>
            <a:r>
              <a:rPr lang="en-US" dirty="0" smtClean="0"/>
              <a:t>Welding plume</a:t>
            </a:r>
          </a:p>
          <a:p>
            <a:pPr lvl="1"/>
            <a:r>
              <a:rPr lang="en-US" dirty="0" smtClean="0"/>
              <a:t>Metal </a:t>
            </a:r>
            <a:r>
              <a:rPr lang="en-US" dirty="0" smtClean="0">
                <a:solidFill>
                  <a:srgbClr val="FFFF00"/>
                </a:solidFill>
              </a:rPr>
              <a:t>fumes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459" y="3219189"/>
            <a:ext cx="5396541" cy="363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0208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Exposures</a:t>
            </a:r>
            <a:endParaRPr lang="en-US" dirty="0">
              <a:solidFill>
                <a:srgbClr val="FFFF00"/>
              </a:solidFill>
            </a:endParaRPr>
          </a:p>
        </p:txBody>
      </p:sp>
      <p:sp>
        <p:nvSpPr>
          <p:cNvPr id="3" name="Subtitle 2"/>
          <p:cNvSpPr>
            <a:spLocks noGrp="1"/>
          </p:cNvSpPr>
          <p:nvPr>
            <p:ph idx="1"/>
          </p:nvPr>
        </p:nvSpPr>
        <p:spPr/>
        <p:txBody>
          <a:bodyPr/>
          <a:lstStyle/>
          <a:p>
            <a:r>
              <a:rPr lang="en-US" dirty="0" smtClean="0"/>
              <a:t>Fume = </a:t>
            </a:r>
            <a:r>
              <a:rPr lang="en-US" dirty="0" smtClean="0">
                <a:solidFill>
                  <a:srgbClr val="FFFF00"/>
                </a:solidFill>
              </a:rPr>
              <a:t>solid</a:t>
            </a:r>
            <a:r>
              <a:rPr lang="en-US" dirty="0" smtClean="0"/>
              <a:t> particles produced by condensation of vapors or gases</a:t>
            </a:r>
          </a:p>
          <a:p>
            <a:pPr lvl="1"/>
            <a:r>
              <a:rPr lang="en-US" dirty="0" smtClean="0"/>
              <a:t>Vaporized metals that form solid metal oxides </a:t>
            </a:r>
          </a:p>
          <a:p>
            <a:pPr lvl="1"/>
            <a:r>
              <a:rPr lang="en-US" dirty="0" smtClean="0"/>
              <a:t>Typically </a:t>
            </a:r>
            <a:r>
              <a:rPr lang="en-US" dirty="0" smtClean="0">
                <a:solidFill>
                  <a:srgbClr val="FFFF00"/>
                </a:solidFill>
              </a:rPr>
              <a:t>less than 1.0 um </a:t>
            </a:r>
            <a:r>
              <a:rPr lang="en-US" dirty="0" smtClean="0"/>
              <a:t>in diameter</a:t>
            </a:r>
            <a:r>
              <a:rPr lang="en-US" dirty="0" smtClean="0"/>
              <a:t> </a:t>
            </a:r>
            <a:endParaRPr lang="en-US" dirty="0" smtClean="0"/>
          </a:p>
        </p:txBody>
      </p:sp>
      <p:pic>
        <p:nvPicPr>
          <p:cNvPr id="4" name="Picture 3" descr="Metal-Fume-Fever-29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368" y="4190626"/>
            <a:ext cx="3042632" cy="2667374"/>
          </a:xfrm>
          <a:prstGeom prst="rect">
            <a:avLst/>
          </a:prstGeom>
        </p:spPr>
      </p:pic>
      <p:pic>
        <p:nvPicPr>
          <p:cNvPr id="5" name="Picture 4" descr="RoboVent_Portable_FumeGun_ND4_766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5436"/>
            <a:ext cx="3456752" cy="2592564"/>
          </a:xfrm>
          <a:prstGeom prst="rect">
            <a:avLst/>
          </a:prstGeom>
        </p:spPr>
      </p:pic>
    </p:spTree>
    <p:extLst>
      <p:ext uri="{BB962C8B-B14F-4D97-AF65-F5344CB8AC3E}">
        <p14:creationId xmlns:p14="http://schemas.microsoft.com/office/powerpoint/2010/main" val="38289663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Welding metal e</a:t>
            </a:r>
            <a:r>
              <a:rPr lang="en-US" dirty="0" smtClean="0">
                <a:solidFill>
                  <a:srgbClr val="FFFF00"/>
                </a:solidFill>
              </a:rPr>
              <a:t>xposures</a:t>
            </a:r>
            <a:endParaRPr lang="en-US" dirty="0">
              <a:solidFill>
                <a:srgbClr val="FFFF00"/>
              </a:solidFill>
            </a:endParaRPr>
          </a:p>
        </p:txBody>
      </p:sp>
      <p:sp>
        <p:nvSpPr>
          <p:cNvPr id="3" name="Subtitle 2"/>
          <p:cNvSpPr>
            <a:spLocks noGrp="1"/>
          </p:cNvSpPr>
          <p:nvPr>
            <p:ph idx="1"/>
          </p:nvPr>
        </p:nvSpPr>
        <p:spPr/>
        <p:txBody>
          <a:bodyPr>
            <a:normAutofit fontScale="92500" lnSpcReduction="10000"/>
          </a:bodyPr>
          <a:lstStyle/>
          <a:p>
            <a:r>
              <a:rPr lang="en-US" dirty="0" smtClean="0"/>
              <a:t>Steel – </a:t>
            </a:r>
            <a:r>
              <a:rPr lang="en-US" dirty="0" smtClean="0"/>
              <a:t>mostly iron oxide with additive metals</a:t>
            </a:r>
          </a:p>
          <a:p>
            <a:pPr lvl="1"/>
            <a:r>
              <a:rPr lang="en-US" dirty="0" smtClean="0"/>
              <a:t>Nickel, chromium, manganese, molybdenum, vanadium, titanium, cobalt, copper</a:t>
            </a:r>
          </a:p>
          <a:p>
            <a:r>
              <a:rPr lang="en-US" dirty="0" smtClean="0"/>
              <a:t>Stainless steel </a:t>
            </a:r>
            <a:r>
              <a:rPr lang="mr-IN" dirty="0" smtClean="0"/>
              <a:t>–</a:t>
            </a:r>
            <a:r>
              <a:rPr lang="en-US" dirty="0" smtClean="0"/>
              <a:t> chromium, nickel, and iron</a:t>
            </a:r>
          </a:p>
          <a:p>
            <a:r>
              <a:rPr lang="en-US" dirty="0" smtClean="0"/>
              <a:t>Coatings:</a:t>
            </a:r>
          </a:p>
          <a:p>
            <a:pPr lvl="1"/>
            <a:r>
              <a:rPr lang="en-US" dirty="0" smtClean="0"/>
              <a:t>Galvanized steel </a:t>
            </a:r>
            <a:r>
              <a:rPr lang="mr-IN" dirty="0" smtClean="0"/>
              <a:t>–</a:t>
            </a:r>
            <a:r>
              <a:rPr lang="en-US" dirty="0" smtClean="0"/>
              <a:t> zinc </a:t>
            </a:r>
          </a:p>
          <a:p>
            <a:pPr lvl="1"/>
            <a:r>
              <a:rPr lang="en-US" dirty="0" smtClean="0"/>
              <a:t>Cadmium plating</a:t>
            </a:r>
          </a:p>
          <a:p>
            <a:pPr lvl="1"/>
            <a:r>
              <a:rPr lang="en-US" dirty="0" smtClean="0"/>
              <a:t>Paints - l</a:t>
            </a:r>
            <a:r>
              <a:rPr lang="en-US" dirty="0" smtClean="0"/>
              <a:t>ead oxide</a:t>
            </a:r>
          </a:p>
          <a:p>
            <a:r>
              <a:rPr lang="en-US" dirty="0" smtClean="0"/>
              <a:t>Filler </a:t>
            </a:r>
            <a:r>
              <a:rPr lang="en-US" dirty="0" smtClean="0"/>
              <a:t>rods – lead, copper, zinc, silver, cadmium, magnesium, </a:t>
            </a:r>
            <a:r>
              <a:rPr lang="en-US" dirty="0" smtClean="0"/>
              <a:t>manganese</a:t>
            </a:r>
            <a:endParaRPr lang="en-US" dirty="0" smtClean="0"/>
          </a:p>
        </p:txBody>
      </p:sp>
    </p:spTree>
    <p:extLst>
      <p:ext uri="{BB962C8B-B14F-4D97-AF65-F5344CB8AC3E}">
        <p14:creationId xmlns:p14="http://schemas.microsoft.com/office/powerpoint/2010/main" val="22017115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lstStyle/>
          <a:p>
            <a:r>
              <a:rPr lang="en-US" dirty="0" smtClean="0"/>
              <a:t>Causes of MFF:  </a:t>
            </a:r>
            <a:r>
              <a:rPr lang="en-US" dirty="0" smtClean="0">
                <a:solidFill>
                  <a:srgbClr val="FFFF00"/>
                </a:solidFill>
              </a:rPr>
              <a:t>Zinc oxide</a:t>
            </a:r>
          </a:p>
        </p:txBody>
      </p:sp>
      <p:pic>
        <p:nvPicPr>
          <p:cNvPr id="4" name="Picture 3" descr="Screen Shot 2019-02-05 at 3.1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80" y="2233081"/>
            <a:ext cx="8550389" cy="4624919"/>
          </a:xfrm>
          <a:prstGeom prst="rect">
            <a:avLst/>
          </a:prstGeom>
        </p:spPr>
      </p:pic>
    </p:spTree>
    <p:extLst>
      <p:ext uri="{BB962C8B-B14F-4D97-AF65-F5344CB8AC3E}">
        <p14:creationId xmlns:p14="http://schemas.microsoft.com/office/powerpoint/2010/main" val="25662607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lstStyle/>
          <a:p>
            <a:r>
              <a:rPr lang="en-US" dirty="0"/>
              <a:t>“welder’s ague</a:t>
            </a:r>
            <a:r>
              <a:rPr lang="en-US" dirty="0" smtClean="0"/>
              <a:t>”</a:t>
            </a:r>
            <a:endParaRPr lang="en-US" dirty="0"/>
          </a:p>
          <a:p>
            <a:r>
              <a:rPr lang="en-US" dirty="0" smtClean="0"/>
              <a:t>“</a:t>
            </a:r>
            <a:r>
              <a:rPr lang="en-US" dirty="0"/>
              <a:t>brass chills</a:t>
            </a:r>
            <a:r>
              <a:rPr lang="en-US" dirty="0" smtClean="0"/>
              <a:t>”</a:t>
            </a:r>
            <a:endParaRPr lang="en-US" dirty="0"/>
          </a:p>
          <a:p>
            <a:r>
              <a:rPr lang="en-US" dirty="0" smtClean="0"/>
              <a:t>“</a:t>
            </a:r>
            <a:r>
              <a:rPr lang="en-US" dirty="0"/>
              <a:t>zinc fever”</a:t>
            </a:r>
            <a:r>
              <a:rPr lang="en-US" dirty="0" smtClean="0"/>
              <a:t>, </a:t>
            </a:r>
            <a:r>
              <a:rPr lang="en-US" dirty="0"/>
              <a:t>“zinc fume fever”</a:t>
            </a:r>
            <a:r>
              <a:rPr lang="en-US" dirty="0" smtClean="0"/>
              <a:t> </a:t>
            </a:r>
          </a:p>
          <a:p>
            <a:r>
              <a:rPr lang="en-US" dirty="0"/>
              <a:t>“copper fever</a:t>
            </a:r>
            <a:r>
              <a:rPr lang="en-US" dirty="0" smtClean="0"/>
              <a:t>”, “foundry fever”</a:t>
            </a:r>
          </a:p>
          <a:p>
            <a:r>
              <a:rPr lang="en-US" dirty="0" smtClean="0"/>
              <a:t>“smelter’s shakes”, “</a:t>
            </a:r>
            <a:r>
              <a:rPr lang="en-US" dirty="0"/>
              <a:t>metal shakes</a:t>
            </a:r>
            <a:r>
              <a:rPr lang="en-US" dirty="0" smtClean="0"/>
              <a:t>” </a:t>
            </a:r>
          </a:p>
          <a:p>
            <a:r>
              <a:rPr lang="en-US" dirty="0" smtClean="0"/>
              <a:t>“smelter’s chills”, “zinc chills”</a:t>
            </a:r>
            <a:endParaRPr lang="en-US" dirty="0"/>
          </a:p>
        </p:txBody>
      </p:sp>
    </p:spTree>
    <p:extLst>
      <p:ext uri="{BB962C8B-B14F-4D97-AF65-F5344CB8AC3E}">
        <p14:creationId xmlns:p14="http://schemas.microsoft.com/office/powerpoint/2010/main" val="41839995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Symptoms:  Delayed onse</a:t>
            </a:r>
            <a:r>
              <a:rPr lang="en-US" dirty="0" smtClean="0"/>
              <a:t>t (</a:t>
            </a:r>
            <a:r>
              <a:rPr lang="en-US" dirty="0" smtClean="0">
                <a:solidFill>
                  <a:srgbClr val="FFFF00"/>
                </a:solidFill>
              </a:rPr>
              <a:t>4-10 hours after cessation of exposure</a:t>
            </a:r>
            <a:r>
              <a:rPr lang="en-US" dirty="0" smtClean="0"/>
              <a:t>)</a:t>
            </a:r>
          </a:p>
          <a:p>
            <a:pPr lvl="1"/>
            <a:r>
              <a:rPr lang="en-US" dirty="0">
                <a:solidFill>
                  <a:srgbClr val="FFFF00"/>
                </a:solidFill>
              </a:rPr>
              <a:t>I</a:t>
            </a:r>
            <a:r>
              <a:rPr lang="en-US" dirty="0" smtClean="0">
                <a:solidFill>
                  <a:srgbClr val="FFFF00"/>
                </a:solidFill>
              </a:rPr>
              <a:t>nfluenza-like illness</a:t>
            </a:r>
          </a:p>
          <a:p>
            <a:pPr lvl="2"/>
            <a:r>
              <a:rPr lang="en-US" dirty="0" smtClean="0"/>
              <a:t>Fever(60%), chills(29%)</a:t>
            </a:r>
          </a:p>
          <a:p>
            <a:pPr lvl="2"/>
            <a:r>
              <a:rPr lang="en-US" dirty="0" err="1" smtClean="0"/>
              <a:t>Arthralgias</a:t>
            </a:r>
            <a:r>
              <a:rPr lang="en-US" dirty="0" smtClean="0"/>
              <a:t>, </a:t>
            </a:r>
            <a:r>
              <a:rPr lang="en-US" dirty="0" err="1" smtClean="0"/>
              <a:t>myalgias</a:t>
            </a:r>
            <a:r>
              <a:rPr lang="en-US" dirty="0" smtClean="0"/>
              <a:t>(22%)</a:t>
            </a:r>
          </a:p>
          <a:p>
            <a:pPr lvl="2"/>
            <a:r>
              <a:rPr lang="en-US" dirty="0" smtClean="0"/>
              <a:t>Headache(27%)</a:t>
            </a:r>
          </a:p>
          <a:p>
            <a:pPr lvl="2"/>
            <a:r>
              <a:rPr lang="en-US" dirty="0" smtClean="0"/>
              <a:t>Malaise(16%), fatigue</a:t>
            </a:r>
          </a:p>
          <a:p>
            <a:pPr lvl="2"/>
            <a:r>
              <a:rPr lang="en-US" dirty="0" smtClean="0"/>
              <a:t>Less common:</a:t>
            </a:r>
          </a:p>
          <a:p>
            <a:pPr lvl="3"/>
            <a:r>
              <a:rPr lang="en-US" dirty="0" smtClean="0"/>
              <a:t>Cough, </a:t>
            </a:r>
            <a:r>
              <a:rPr lang="en-US" dirty="0" err="1" smtClean="0"/>
              <a:t>pleuritic</a:t>
            </a:r>
            <a:r>
              <a:rPr lang="en-US" dirty="0" smtClean="0"/>
              <a:t> chest pain, dyspnea</a:t>
            </a:r>
          </a:p>
          <a:p>
            <a:pPr lvl="3"/>
            <a:r>
              <a:rPr lang="en-US" dirty="0"/>
              <a:t>A</a:t>
            </a:r>
            <a:r>
              <a:rPr lang="en-US" dirty="0" smtClean="0"/>
              <a:t>bdominal pain, nausea, vomiting</a:t>
            </a:r>
            <a:endParaRPr lang="en-US" dirty="0" smtClean="0"/>
          </a:p>
          <a:p>
            <a:pPr lvl="1"/>
            <a:endParaRPr lang="en-US" dirty="0" smtClean="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156" y="2185983"/>
            <a:ext cx="3258844" cy="263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7686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Signs:</a:t>
            </a:r>
            <a:endParaRPr lang="en-US" dirty="0"/>
          </a:p>
          <a:p>
            <a:pPr lvl="1"/>
            <a:r>
              <a:rPr lang="en-US" dirty="0" smtClean="0">
                <a:solidFill>
                  <a:srgbClr val="FFFF00"/>
                </a:solidFill>
              </a:rPr>
              <a:t>Fever</a:t>
            </a:r>
          </a:p>
          <a:p>
            <a:pPr lvl="1"/>
            <a:r>
              <a:rPr lang="en-US" dirty="0" smtClean="0">
                <a:solidFill>
                  <a:srgbClr val="FFFF00"/>
                </a:solidFill>
              </a:rPr>
              <a:t>Tachycardia</a:t>
            </a:r>
          </a:p>
          <a:p>
            <a:pPr lvl="1"/>
            <a:r>
              <a:rPr lang="en-US" dirty="0" smtClean="0">
                <a:solidFill>
                  <a:srgbClr val="FFFFFF"/>
                </a:solidFill>
              </a:rPr>
              <a:t>Pulse </a:t>
            </a:r>
            <a:r>
              <a:rPr lang="en-US" dirty="0" err="1" smtClean="0">
                <a:solidFill>
                  <a:srgbClr val="FFFFFF"/>
                </a:solidFill>
              </a:rPr>
              <a:t>oximetry</a:t>
            </a:r>
            <a:r>
              <a:rPr lang="en-US" dirty="0" smtClean="0">
                <a:solidFill>
                  <a:srgbClr val="FFFFFF"/>
                </a:solidFill>
              </a:rPr>
              <a:t> </a:t>
            </a:r>
            <a:r>
              <a:rPr lang="en-US" dirty="0">
                <a:solidFill>
                  <a:srgbClr val="FFFFFF"/>
                </a:solidFill>
              </a:rPr>
              <a:t>=</a:t>
            </a:r>
            <a:r>
              <a:rPr lang="en-US" dirty="0" smtClean="0">
                <a:solidFill>
                  <a:srgbClr val="FFFFFF"/>
                </a:solidFill>
              </a:rPr>
              <a:t> normal</a:t>
            </a:r>
          </a:p>
          <a:p>
            <a:pPr lvl="1"/>
            <a:r>
              <a:rPr lang="en-US" dirty="0" smtClean="0">
                <a:solidFill>
                  <a:srgbClr val="FFFFFF"/>
                </a:solidFill>
              </a:rPr>
              <a:t>Respiratory rate = normal</a:t>
            </a:r>
            <a:endParaRPr lang="en-US" dirty="0" smtClean="0">
              <a:solidFill>
                <a:srgbClr val="FFFFFF"/>
              </a:solidFill>
            </a:endParaRPr>
          </a:p>
          <a:p>
            <a:pPr lvl="1"/>
            <a:r>
              <a:rPr lang="en-US" dirty="0" smtClean="0">
                <a:solidFill>
                  <a:srgbClr val="FFFF00"/>
                </a:solidFill>
              </a:rPr>
              <a:t>Chest: normal</a:t>
            </a:r>
          </a:p>
          <a:p>
            <a:pPr lvl="2"/>
            <a:r>
              <a:rPr lang="en-US" dirty="0" smtClean="0">
                <a:solidFill>
                  <a:srgbClr val="FFFFFF"/>
                </a:solidFill>
              </a:rPr>
              <a:t>May have mild </a:t>
            </a:r>
            <a:r>
              <a:rPr lang="en-US" dirty="0" err="1" smtClean="0">
                <a:solidFill>
                  <a:srgbClr val="FFFFFF"/>
                </a:solidFill>
              </a:rPr>
              <a:t>rales</a:t>
            </a:r>
            <a:r>
              <a:rPr lang="en-US" dirty="0" smtClean="0">
                <a:solidFill>
                  <a:srgbClr val="FFFFFF"/>
                </a:solidFill>
              </a:rPr>
              <a:t> or wheezing</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156" y="2185983"/>
            <a:ext cx="3258844" cy="263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1382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Case # 1</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32 </a:t>
            </a:r>
            <a:r>
              <a:rPr lang="en-US" dirty="0" err="1" smtClean="0"/>
              <a:t>yo</a:t>
            </a:r>
            <a:r>
              <a:rPr lang="en-US" dirty="0" smtClean="0"/>
              <a:t> man welding galvanized steel pipes</a:t>
            </a:r>
          </a:p>
          <a:p>
            <a:r>
              <a:rPr lang="en-US" dirty="0" smtClean="0"/>
              <a:t>Monday after a one-week vacation</a:t>
            </a:r>
          </a:p>
          <a:p>
            <a:r>
              <a:rPr lang="en-US" dirty="0" smtClean="0"/>
              <a:t>That evening, he develops fever, chills, </a:t>
            </a:r>
            <a:r>
              <a:rPr lang="en-US" dirty="0" err="1" smtClean="0"/>
              <a:t>myalgias</a:t>
            </a:r>
            <a:r>
              <a:rPr lang="en-US" dirty="0" smtClean="0"/>
              <a:t>, headache which continue overnight.</a:t>
            </a:r>
          </a:p>
          <a:p>
            <a:r>
              <a:rPr lang="en-US" dirty="0" smtClean="0"/>
              <a:t>He comes to work Tuesday morning with continued symptoms</a:t>
            </a:r>
          </a:p>
          <a:p>
            <a:pPr lvl="1"/>
            <a:r>
              <a:rPr lang="en-US" dirty="0" smtClean="0"/>
              <a:t>Diagnosis?</a:t>
            </a:r>
          </a:p>
        </p:txBody>
      </p:sp>
    </p:spTree>
    <p:extLst>
      <p:ext uri="{BB962C8B-B14F-4D97-AF65-F5344CB8AC3E}">
        <p14:creationId xmlns:p14="http://schemas.microsoft.com/office/powerpoint/2010/main" val="55631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solidFill>
                  <a:srgbClr val="FFFF00"/>
                </a:solidFill>
              </a:rPr>
              <a:t>Chest X-ray = </a:t>
            </a:r>
            <a:r>
              <a:rPr lang="en-US" dirty="0" smtClean="0">
                <a:solidFill>
                  <a:srgbClr val="FFFF00"/>
                </a:solidFill>
              </a:rPr>
              <a:t>normal </a:t>
            </a:r>
          </a:p>
          <a:p>
            <a:r>
              <a:rPr lang="en-US" dirty="0" smtClean="0"/>
              <a:t>Resolves </a:t>
            </a:r>
            <a:endParaRPr lang="en-US" dirty="0"/>
          </a:p>
          <a:p>
            <a:pPr lvl="1"/>
            <a:r>
              <a:rPr lang="en-US" dirty="0" smtClean="0"/>
              <a:t>12</a:t>
            </a:r>
            <a:r>
              <a:rPr lang="en-US" dirty="0" smtClean="0"/>
              <a:t>-48 </a:t>
            </a:r>
            <a:r>
              <a:rPr lang="en-US" dirty="0" smtClean="0"/>
              <a:t>hours</a:t>
            </a:r>
            <a:endParaRPr lang="en-US" dirty="0" smtClean="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655" y="2299849"/>
            <a:ext cx="5627346" cy="455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084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Rare, severe forms of metal fume fever are likely to be cases of:</a:t>
            </a:r>
          </a:p>
          <a:p>
            <a:pPr lvl="1"/>
            <a:r>
              <a:rPr lang="en-US" dirty="0" smtClean="0"/>
              <a:t>Cadmium pneumonitis</a:t>
            </a:r>
          </a:p>
          <a:p>
            <a:pPr lvl="1"/>
            <a:r>
              <a:rPr lang="en-US" dirty="0" smtClean="0"/>
              <a:t>Zinc chloride smoke (military smoke)</a:t>
            </a:r>
          </a:p>
          <a:p>
            <a:r>
              <a:rPr lang="en-US" dirty="0" smtClean="0"/>
              <a:t>Hypoxemia</a:t>
            </a:r>
          </a:p>
          <a:p>
            <a:r>
              <a:rPr lang="en-US" dirty="0" smtClean="0"/>
              <a:t>Abnormal CXR</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878" y="3645075"/>
            <a:ext cx="3427121" cy="321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7021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fontScale="92500" lnSpcReduction="20000"/>
          </a:bodyPr>
          <a:lstStyle/>
          <a:p>
            <a:r>
              <a:rPr lang="en-US" dirty="0" smtClean="0"/>
              <a:t>Estimated 1500-2500 cases per year in the US</a:t>
            </a:r>
          </a:p>
          <a:p>
            <a:r>
              <a:rPr lang="en-US" dirty="0" smtClean="0"/>
              <a:t>Australian study: </a:t>
            </a:r>
          </a:p>
          <a:p>
            <a:pPr lvl="1"/>
            <a:r>
              <a:rPr lang="en-US" dirty="0" smtClean="0"/>
              <a:t>96% men</a:t>
            </a:r>
          </a:p>
          <a:p>
            <a:pPr lvl="1"/>
            <a:r>
              <a:rPr lang="en-US" dirty="0" smtClean="0"/>
              <a:t>99% adults</a:t>
            </a:r>
          </a:p>
          <a:p>
            <a:pPr lvl="1"/>
            <a:r>
              <a:rPr lang="en-US" dirty="0" smtClean="0"/>
              <a:t>53% occupational </a:t>
            </a:r>
          </a:p>
          <a:p>
            <a:pPr lvl="1"/>
            <a:r>
              <a:rPr lang="en-US" dirty="0" smtClean="0"/>
              <a:t>46% home / workshop welding</a:t>
            </a:r>
          </a:p>
          <a:p>
            <a:pPr lvl="1"/>
            <a:r>
              <a:rPr lang="en-US" dirty="0" smtClean="0"/>
              <a:t>Monday most common (24%)</a:t>
            </a:r>
            <a:endParaRPr lang="en-US" dirty="0"/>
          </a:p>
          <a:p>
            <a:pPr lvl="2"/>
            <a:r>
              <a:rPr lang="en-US" dirty="0" err="1" smtClean="0"/>
              <a:t>Aust</a:t>
            </a:r>
            <a:r>
              <a:rPr lang="en-US" dirty="0" smtClean="0"/>
              <a:t> </a:t>
            </a:r>
            <a:r>
              <a:rPr lang="en-US" dirty="0" err="1" smtClean="0"/>
              <a:t>Fam</a:t>
            </a:r>
            <a:r>
              <a:rPr lang="en-US" dirty="0" smtClean="0"/>
              <a:t> Physician 2012; 41: 141-3</a:t>
            </a:r>
          </a:p>
          <a:p>
            <a:pPr lvl="1"/>
            <a:r>
              <a:rPr lang="en-US" dirty="0" smtClean="0"/>
              <a:t>Many do not seek care (25-30% of PC calls are seen in a healthcare setting)</a:t>
            </a:r>
          </a:p>
          <a:p>
            <a:pPr lvl="2"/>
            <a:r>
              <a:rPr lang="en-US" dirty="0" err="1" smtClean="0"/>
              <a:t>Clin</a:t>
            </a:r>
            <a:r>
              <a:rPr lang="en-US" dirty="0" smtClean="0"/>
              <a:t> </a:t>
            </a:r>
            <a:r>
              <a:rPr lang="en-US" dirty="0" err="1" smtClean="0"/>
              <a:t>Toxicol</a:t>
            </a:r>
            <a:r>
              <a:rPr lang="en-US" dirty="0" smtClean="0"/>
              <a:t> 2015; 53(4): 195-203</a:t>
            </a:r>
          </a:p>
        </p:txBody>
      </p:sp>
    </p:spTree>
    <p:extLst>
      <p:ext uri="{BB962C8B-B14F-4D97-AF65-F5344CB8AC3E}">
        <p14:creationId xmlns:p14="http://schemas.microsoft.com/office/powerpoint/2010/main" val="38426291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Patho</a:t>
            </a:r>
            <a:r>
              <a:rPr lang="en-US" dirty="0" smtClean="0"/>
              <a:t>physiology:</a:t>
            </a:r>
          </a:p>
          <a:p>
            <a:pPr lvl="1"/>
            <a:r>
              <a:rPr lang="en-US" dirty="0" smtClean="0"/>
              <a:t>Exposure to high concentrations of zinc (or other metal):  &gt; 100 mg Zn/m</a:t>
            </a:r>
            <a:r>
              <a:rPr lang="en-US" baseline="30000" dirty="0" smtClean="0"/>
              <a:t>3 </a:t>
            </a:r>
          </a:p>
          <a:p>
            <a:pPr lvl="1"/>
            <a:r>
              <a:rPr lang="en-US" dirty="0" smtClean="0"/>
              <a:t>Zinc must be </a:t>
            </a:r>
            <a:r>
              <a:rPr lang="en-US" dirty="0" smtClean="0">
                <a:solidFill>
                  <a:srgbClr val="FFFF00"/>
                </a:solidFill>
              </a:rPr>
              <a:t>freshly oxidized</a:t>
            </a:r>
          </a:p>
          <a:p>
            <a:pPr lvl="2"/>
            <a:r>
              <a:rPr lang="en-US" dirty="0" smtClean="0"/>
              <a:t>Aerosolized z</a:t>
            </a:r>
            <a:r>
              <a:rPr lang="en-US" dirty="0" smtClean="0"/>
              <a:t>inc oxide does not cause MFF</a:t>
            </a:r>
          </a:p>
          <a:p>
            <a:pPr lvl="2"/>
            <a:r>
              <a:rPr lang="en-US" dirty="0" smtClean="0"/>
              <a:t>Freshly oxidized zinc </a:t>
            </a:r>
            <a:r>
              <a:rPr lang="en-US" dirty="0" smtClean="0">
                <a:solidFill>
                  <a:srgbClr val="FFFF00"/>
                </a:solidFill>
              </a:rPr>
              <a:t>particle size </a:t>
            </a:r>
            <a:r>
              <a:rPr lang="en-US" dirty="0" smtClean="0"/>
              <a:t>is “nanoparticle size” whereas zinc oxide powder is larger.</a:t>
            </a:r>
            <a:endParaRPr lang="en-US" dirty="0" smtClean="0"/>
          </a:p>
        </p:txBody>
      </p:sp>
    </p:spTree>
    <p:extLst>
      <p:ext uri="{BB962C8B-B14F-4D97-AF65-F5344CB8AC3E}">
        <p14:creationId xmlns:p14="http://schemas.microsoft.com/office/powerpoint/2010/main" val="30980281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Causes:</a:t>
            </a:r>
            <a:endParaRPr lang="en-US" dirty="0"/>
          </a:p>
          <a:p>
            <a:pPr lvl="1"/>
            <a:r>
              <a:rPr lang="en-US" dirty="0" smtClean="0"/>
              <a:t>Zinc (&amp;</a:t>
            </a:r>
            <a:r>
              <a:rPr lang="en-US" dirty="0"/>
              <a:t> </a:t>
            </a:r>
            <a:r>
              <a:rPr lang="en-US" dirty="0" smtClean="0"/>
              <a:t>other metals) lead to</a:t>
            </a:r>
          </a:p>
          <a:p>
            <a:pPr lvl="2"/>
            <a:r>
              <a:rPr lang="en-US" dirty="0"/>
              <a:t>I</a:t>
            </a:r>
            <a:r>
              <a:rPr lang="en-US" dirty="0" smtClean="0"/>
              <a:t>ncreases in inflammatory mediators (IL-6, IL-8, TNF), ~3h after exposure (human volunteer studies)</a:t>
            </a:r>
          </a:p>
          <a:p>
            <a:pPr lvl="2"/>
            <a:r>
              <a:rPr lang="en-US" dirty="0" smtClean="0"/>
              <a:t>Neutrophil and macrophage activation (8-22h after exposure) </a:t>
            </a:r>
          </a:p>
          <a:p>
            <a:pPr lvl="3"/>
            <a:r>
              <a:rPr lang="en-US" dirty="0" smtClean="0"/>
              <a:t>Leads to release of more pyrogenic inflammatory mediators</a:t>
            </a:r>
          </a:p>
          <a:p>
            <a:pPr lvl="3"/>
            <a:r>
              <a:rPr lang="en-US" dirty="0" smtClean="0"/>
              <a:t>Zinc directly activates neutrophils/macrophages in vitro</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657" y="5443134"/>
            <a:ext cx="1746748" cy="1414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37570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Causes: (not metal fume fever)</a:t>
            </a:r>
            <a:endParaRPr lang="en-US" dirty="0"/>
          </a:p>
          <a:p>
            <a:pPr lvl="1"/>
            <a:r>
              <a:rPr lang="en-US" dirty="0"/>
              <a:t>Delayed hypersensitivity</a:t>
            </a:r>
          </a:p>
          <a:p>
            <a:pPr lvl="2"/>
            <a:r>
              <a:rPr lang="en-US" dirty="0" err="1" smtClean="0"/>
              <a:t>Urticaria</a:t>
            </a:r>
            <a:r>
              <a:rPr lang="en-US" dirty="0" smtClean="0"/>
              <a:t> and angioedema</a:t>
            </a:r>
          </a:p>
          <a:p>
            <a:pPr lvl="2"/>
            <a:r>
              <a:rPr lang="en-US" dirty="0" smtClean="0"/>
              <a:t>Persistent (4wk) obstructive pulmonary dysfunction</a:t>
            </a:r>
          </a:p>
          <a:p>
            <a:pPr lvl="2"/>
            <a:r>
              <a:rPr lang="en-US" dirty="0" smtClean="0"/>
              <a:t>Sensitization</a:t>
            </a:r>
            <a:endParaRPr lang="en-US" dirty="0"/>
          </a:p>
          <a:p>
            <a:pPr lvl="2"/>
            <a:r>
              <a:rPr lang="en-US" dirty="0" err="1"/>
              <a:t>Hapten</a:t>
            </a:r>
            <a:r>
              <a:rPr lang="en-US" dirty="0"/>
              <a:t>/zinc-protein </a:t>
            </a:r>
            <a:r>
              <a:rPr lang="en-US" dirty="0" smtClean="0"/>
              <a:t>conjugate serve as antigens</a:t>
            </a:r>
          </a:p>
          <a:p>
            <a:pPr lvl="2"/>
            <a:r>
              <a:rPr lang="en-US" dirty="0" err="1" smtClean="0"/>
              <a:t>Bronchoalveolar</a:t>
            </a:r>
            <a:r>
              <a:rPr lang="en-US" dirty="0" smtClean="0"/>
              <a:t> lavage fluid = neutrophils</a:t>
            </a:r>
          </a:p>
          <a:p>
            <a:pPr lvl="1"/>
            <a:r>
              <a:rPr lang="en-US" dirty="0" smtClean="0"/>
              <a:t>Not consistent with metal fume fever &amp; is likely rare zinc hypersensitivity pneumonitis</a:t>
            </a:r>
            <a:endParaRPr lang="en-US" dirty="0"/>
          </a:p>
        </p:txBody>
      </p:sp>
    </p:spTree>
    <p:extLst>
      <p:ext uri="{BB962C8B-B14F-4D97-AF65-F5344CB8AC3E}">
        <p14:creationId xmlns:p14="http://schemas.microsoft.com/office/powerpoint/2010/main" val="41315355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Metal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err="1" smtClean="0">
                <a:solidFill>
                  <a:srgbClr val="FFFF00"/>
                </a:solidFill>
              </a:rPr>
              <a:t>Tachyphylaxis</a:t>
            </a:r>
            <a:endParaRPr lang="en-US" dirty="0" smtClean="0">
              <a:solidFill>
                <a:srgbClr val="FFFF00"/>
              </a:solidFill>
            </a:endParaRPr>
          </a:p>
          <a:p>
            <a:pPr lvl="1"/>
            <a:r>
              <a:rPr lang="en-US" dirty="0" smtClean="0"/>
              <a:t>Symptoms are less on consecutive exposures, most on </a:t>
            </a:r>
            <a:r>
              <a:rPr lang="en-US" dirty="0" smtClean="0">
                <a:solidFill>
                  <a:srgbClr val="FFFF00"/>
                </a:solidFill>
              </a:rPr>
              <a:t>Mondays</a:t>
            </a:r>
            <a:r>
              <a:rPr lang="en-US" dirty="0" smtClean="0"/>
              <a:t> after a weekend hiatus</a:t>
            </a:r>
          </a:p>
          <a:p>
            <a:pPr lvl="1"/>
            <a:r>
              <a:rPr lang="en-US" dirty="0" smtClean="0"/>
              <a:t>Possibly due to release of “stress proteins”, such as </a:t>
            </a:r>
            <a:r>
              <a:rPr lang="en-US" dirty="0" err="1" smtClean="0">
                <a:solidFill>
                  <a:srgbClr val="FFFF00"/>
                </a:solidFill>
              </a:rPr>
              <a:t>metallothionein</a:t>
            </a:r>
            <a:r>
              <a:rPr lang="en-US" dirty="0" smtClean="0"/>
              <a:t>.</a:t>
            </a:r>
          </a:p>
          <a:p>
            <a:pPr lvl="2"/>
            <a:r>
              <a:rPr lang="en-US" dirty="0" smtClean="0"/>
              <a:t>Animal model- zinc oxide fumes increased expression of </a:t>
            </a:r>
            <a:r>
              <a:rPr lang="en-US" dirty="0" err="1" smtClean="0"/>
              <a:t>metallothionein</a:t>
            </a:r>
            <a:r>
              <a:rPr lang="en-US" dirty="0" smtClean="0"/>
              <a:t> and </a:t>
            </a:r>
            <a:r>
              <a:rPr lang="en-US" dirty="0" err="1" smtClean="0"/>
              <a:t>heme</a:t>
            </a:r>
            <a:r>
              <a:rPr lang="en-US" dirty="0" smtClean="0"/>
              <a:t> </a:t>
            </a:r>
            <a:r>
              <a:rPr lang="en-US" dirty="0" err="1" smtClean="0"/>
              <a:t>oxygenase</a:t>
            </a:r>
            <a:r>
              <a:rPr lang="en-US" dirty="0" smtClean="0"/>
              <a:t> mRNA</a:t>
            </a:r>
          </a:p>
          <a:p>
            <a:pPr lvl="2"/>
            <a:r>
              <a:rPr lang="en-US" dirty="0" err="1" smtClean="0"/>
              <a:t>Metallothionein</a:t>
            </a:r>
            <a:r>
              <a:rPr lang="en-US" dirty="0" smtClean="0"/>
              <a:t> binds zinc </a:t>
            </a:r>
            <a:endParaRPr lang="en-US" dirty="0"/>
          </a:p>
        </p:txBody>
      </p:sp>
      <p:pic>
        <p:nvPicPr>
          <p:cNvPr id="4" name="Picture 3" descr="Metallothionein_1aq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706" y="5080258"/>
            <a:ext cx="1843293" cy="1777742"/>
          </a:xfrm>
          <a:prstGeom prst="rect">
            <a:avLst/>
          </a:prstGeom>
        </p:spPr>
      </p:pic>
    </p:spTree>
    <p:extLst>
      <p:ext uri="{BB962C8B-B14F-4D97-AF65-F5344CB8AC3E}">
        <p14:creationId xmlns:p14="http://schemas.microsoft.com/office/powerpoint/2010/main" val="6945041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Cadmium pneumonitis</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a:t>C</a:t>
            </a:r>
            <a:r>
              <a:rPr lang="en-US" dirty="0" smtClean="0"/>
              <a:t>opper soldering/brazing</a:t>
            </a:r>
          </a:p>
          <a:p>
            <a:r>
              <a:rPr lang="en-US" dirty="0" smtClean="0"/>
              <a:t>Cadmium-containing filler rods</a:t>
            </a:r>
          </a:p>
          <a:p>
            <a:r>
              <a:rPr lang="en-US" dirty="0" smtClean="0"/>
              <a:t>Initially looks like metal fume fever</a:t>
            </a:r>
          </a:p>
          <a:p>
            <a:r>
              <a:rPr lang="en-US" dirty="0" smtClean="0"/>
              <a:t>Then, develop pneumonitis</a:t>
            </a:r>
          </a:p>
          <a:p>
            <a:r>
              <a:rPr lang="en-US" dirty="0" smtClean="0"/>
              <a:t>20% develop fibrosis</a:t>
            </a:r>
          </a:p>
          <a:p>
            <a:pPr lvl="1"/>
            <a:r>
              <a:rPr lang="en-US" dirty="0" smtClean="0"/>
              <a:t>Pulmonary function tests =</a:t>
            </a:r>
          </a:p>
          <a:p>
            <a:pPr lvl="2"/>
            <a:r>
              <a:rPr lang="en-US" dirty="0" smtClean="0"/>
              <a:t>Restrictive pattern</a:t>
            </a:r>
            <a:endParaRPr lang="en-US" dirty="0" smtClean="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878" y="3645075"/>
            <a:ext cx="3427121" cy="321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6113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Chemical pneumonitis </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Cadmium</a:t>
            </a:r>
          </a:p>
          <a:p>
            <a:r>
              <a:rPr lang="en-US" dirty="0" smtClean="0"/>
              <a:t>Other irritants:</a:t>
            </a:r>
          </a:p>
          <a:p>
            <a:pPr lvl="1"/>
            <a:r>
              <a:rPr lang="en-US" dirty="0" smtClean="0"/>
              <a:t>Ozone </a:t>
            </a:r>
          </a:p>
          <a:p>
            <a:pPr lvl="1"/>
            <a:r>
              <a:rPr lang="en-US" dirty="0" smtClean="0"/>
              <a:t>Nitrogen dioxide </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323" y="2264442"/>
            <a:ext cx="4897677" cy="459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6261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Polymer fume fever</a:t>
            </a:r>
            <a:endParaRPr lang="en-US" dirty="0">
              <a:solidFill>
                <a:srgbClr val="FFFF00"/>
              </a:solidFill>
            </a:endParaRPr>
          </a:p>
        </p:txBody>
      </p:sp>
      <p:pic>
        <p:nvPicPr>
          <p:cNvPr id="4" name="Picture 3" descr="Teflon_stru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95895"/>
            <a:ext cx="2133600" cy="1866900"/>
          </a:xfrm>
          <a:prstGeom prst="rect">
            <a:avLst/>
          </a:prstGeom>
        </p:spPr>
      </p:pic>
      <p:pic>
        <p:nvPicPr>
          <p:cNvPr id="5" name="Picture 4" descr="1920px-Perfluorodecyl-chain-from-xtal-Mercury-3D-bal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691" y="4380285"/>
            <a:ext cx="5598201" cy="2137230"/>
          </a:xfrm>
          <a:prstGeom prst="rect">
            <a:avLst/>
          </a:prstGeom>
        </p:spPr>
      </p:pic>
      <p:pic>
        <p:nvPicPr>
          <p:cNvPr id="8"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5810" t="10519" b="7429"/>
          <a:stretch/>
        </p:blipFill>
        <p:spPr bwMode="auto">
          <a:xfrm>
            <a:off x="2823533" y="1417638"/>
            <a:ext cx="3512028" cy="277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9780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Case # 1</a:t>
            </a:r>
            <a:endParaRPr lang="en-US" dirty="0">
              <a:solidFill>
                <a:srgbClr val="FFFF00"/>
              </a:solidFill>
            </a:endParaRPr>
          </a:p>
        </p:txBody>
      </p:sp>
      <p:sp>
        <p:nvSpPr>
          <p:cNvPr id="3" name="Content Placeholder 2"/>
          <p:cNvSpPr>
            <a:spLocks noGrp="1"/>
          </p:cNvSpPr>
          <p:nvPr>
            <p:ph idx="1"/>
          </p:nvPr>
        </p:nvSpPr>
        <p:spPr>
          <a:xfrm>
            <a:off x="457200" y="1600200"/>
            <a:ext cx="8229600" cy="4833864"/>
          </a:xfrm>
        </p:spPr>
        <p:txBody>
          <a:bodyPr>
            <a:normAutofit/>
          </a:bodyPr>
          <a:lstStyle/>
          <a:p>
            <a:r>
              <a:rPr lang="en-US" dirty="0" smtClean="0"/>
              <a:t>32 </a:t>
            </a:r>
            <a:r>
              <a:rPr lang="en-US" dirty="0" err="1" smtClean="0"/>
              <a:t>yo</a:t>
            </a:r>
            <a:r>
              <a:rPr lang="en-US" dirty="0" smtClean="0"/>
              <a:t> man welding galvanized steel pipes</a:t>
            </a:r>
          </a:p>
          <a:p>
            <a:r>
              <a:rPr lang="en-US" dirty="0" smtClean="0"/>
              <a:t>Monday after a one-week vacation</a:t>
            </a:r>
          </a:p>
          <a:p>
            <a:r>
              <a:rPr lang="en-US" dirty="0" smtClean="0"/>
              <a:t>That evening, he develops fever, chills, </a:t>
            </a:r>
            <a:r>
              <a:rPr lang="en-US" dirty="0" err="1" smtClean="0"/>
              <a:t>myalgias</a:t>
            </a:r>
            <a:r>
              <a:rPr lang="en-US" dirty="0" smtClean="0"/>
              <a:t>, headache which continue overnight.</a:t>
            </a:r>
          </a:p>
          <a:p>
            <a:r>
              <a:rPr lang="en-US" dirty="0" smtClean="0"/>
              <a:t>He comes to work Tuesday morning with continued symptoms</a:t>
            </a:r>
          </a:p>
          <a:p>
            <a:pPr lvl="1"/>
            <a:r>
              <a:rPr lang="en-US" dirty="0" smtClean="0">
                <a:solidFill>
                  <a:srgbClr val="FFFF00"/>
                </a:solidFill>
              </a:rPr>
              <a:t>Metal fume fever</a:t>
            </a:r>
          </a:p>
          <a:p>
            <a:pPr lvl="1"/>
            <a:r>
              <a:rPr lang="en-US" dirty="0" smtClean="0">
                <a:solidFill>
                  <a:srgbClr val="FFFF00"/>
                </a:solidFill>
              </a:rPr>
              <a:t>From inhalational exposure to zinc while welding galvanized steel</a:t>
            </a:r>
          </a:p>
        </p:txBody>
      </p:sp>
    </p:spTree>
    <p:extLst>
      <p:ext uri="{BB962C8B-B14F-4D97-AF65-F5344CB8AC3E}">
        <p14:creationId xmlns:p14="http://schemas.microsoft.com/office/powerpoint/2010/main" val="4200560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Polymer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Teflon </a:t>
            </a:r>
            <a:r>
              <a:rPr lang="en-US" dirty="0" smtClean="0"/>
              <a:t>(polytetrafluoroethylene)</a:t>
            </a:r>
          </a:p>
          <a:p>
            <a:r>
              <a:rPr lang="en-US" dirty="0" smtClean="0"/>
              <a:t>PFF f</a:t>
            </a:r>
            <a:r>
              <a:rPr lang="en-US" dirty="0" smtClean="0"/>
              <a:t>irst described in 1951, shortly after the commercialization of Teflon (1946)</a:t>
            </a:r>
          </a:p>
          <a:p>
            <a:r>
              <a:rPr lang="en-US" dirty="0" smtClean="0"/>
              <a:t>Teflon &gt; 300</a:t>
            </a:r>
            <a:r>
              <a:rPr lang="en-US" baseline="30000" dirty="0" smtClean="0"/>
              <a:t>o</a:t>
            </a:r>
            <a:r>
              <a:rPr lang="en-US" dirty="0" smtClean="0"/>
              <a:t>C</a:t>
            </a:r>
            <a:endParaRPr lang="en-US" dirty="0" smtClean="0"/>
          </a:p>
        </p:txBody>
      </p:sp>
      <p:pic>
        <p:nvPicPr>
          <p:cNvPr id="4" name="Picture 3" descr="Teflon_stru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95895"/>
            <a:ext cx="2133600" cy="1866900"/>
          </a:xfrm>
          <a:prstGeom prst="rect">
            <a:avLst/>
          </a:prstGeom>
        </p:spPr>
      </p:pic>
      <p:pic>
        <p:nvPicPr>
          <p:cNvPr id="5" name="Picture 4" descr="1920px-Perfluorodecyl-chain-from-xtal-Mercury-3D-bal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691" y="4380285"/>
            <a:ext cx="5598201" cy="2137230"/>
          </a:xfrm>
          <a:prstGeom prst="rect">
            <a:avLst/>
          </a:prstGeom>
        </p:spPr>
      </p:pic>
    </p:spTree>
    <p:extLst>
      <p:ext uri="{BB962C8B-B14F-4D97-AF65-F5344CB8AC3E}">
        <p14:creationId xmlns:p14="http://schemas.microsoft.com/office/powerpoint/2010/main" val="7111275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Teflon</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Plastic with the lowest coefficient of friction</a:t>
            </a:r>
          </a:p>
          <a:p>
            <a:pPr lvl="1"/>
            <a:r>
              <a:rPr lang="en-US" dirty="0" smtClean="0"/>
              <a:t>Non-stick pans</a:t>
            </a:r>
          </a:p>
        </p:txBody>
      </p:sp>
      <p:pic>
        <p:nvPicPr>
          <p:cNvPr id="5" name="Picture 4" descr="nonstickskillet-2x1-fullres-9962-1024x5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62" y="2817091"/>
            <a:ext cx="7770087" cy="3885044"/>
          </a:xfrm>
          <a:prstGeom prst="rect">
            <a:avLst/>
          </a:prstGeom>
        </p:spPr>
      </p:pic>
      <p:pic>
        <p:nvPicPr>
          <p:cNvPr id="6" name="Picture 5" descr="Gecko_on_wind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362" y="0"/>
            <a:ext cx="2453638" cy="1600200"/>
          </a:xfrm>
          <a:prstGeom prst="rect">
            <a:avLst/>
          </a:prstGeom>
        </p:spPr>
      </p:pic>
    </p:spTree>
    <p:extLst>
      <p:ext uri="{BB962C8B-B14F-4D97-AF65-F5344CB8AC3E}">
        <p14:creationId xmlns:p14="http://schemas.microsoft.com/office/powerpoint/2010/main" val="19768048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Teflon</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Non-reactive</a:t>
            </a:r>
          </a:p>
          <a:p>
            <a:pPr lvl="1"/>
            <a:r>
              <a:rPr lang="en-US" dirty="0" smtClean="0"/>
              <a:t>Pipes &amp; containers for reactive chemicals</a:t>
            </a:r>
          </a:p>
          <a:p>
            <a:pPr lvl="2"/>
            <a:r>
              <a:rPr lang="en-US" dirty="0" smtClean="0"/>
              <a:t>Early use to line containers holding highly reactive uranium hexafluoride that is used in the uranium enrichment process</a:t>
            </a:r>
            <a:endParaRPr lang="en-US" dirty="0" smtClean="0"/>
          </a:p>
        </p:txBody>
      </p:sp>
      <p:pic>
        <p:nvPicPr>
          <p:cNvPr id="4" name="Picture 3"/>
          <p:cNvPicPr>
            <a:picLocks noChangeAspect="1"/>
          </p:cNvPicPr>
          <p:nvPr/>
        </p:nvPicPr>
        <p:blipFill rotWithShape="1">
          <a:blip r:embed="rId3"/>
          <a:srcRect l="54948" t="12199" r="4629" b="10259"/>
          <a:stretch/>
        </p:blipFill>
        <p:spPr>
          <a:xfrm>
            <a:off x="0" y="4023207"/>
            <a:ext cx="3913659" cy="2827512"/>
          </a:xfrm>
          <a:prstGeom prst="rect">
            <a:avLst/>
          </a:prstGeom>
        </p:spPr>
      </p:pic>
      <p:pic>
        <p:nvPicPr>
          <p:cNvPr id="7" name="Picture 6" descr="5a3e06ea5ea6f.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045" y="4023207"/>
            <a:ext cx="3676073" cy="2827512"/>
          </a:xfrm>
          <a:prstGeom prst="rect">
            <a:avLst/>
          </a:prstGeom>
        </p:spPr>
      </p:pic>
    </p:spTree>
    <p:extLst>
      <p:ext uri="{BB962C8B-B14F-4D97-AF65-F5344CB8AC3E}">
        <p14:creationId xmlns:p14="http://schemas.microsoft.com/office/powerpoint/2010/main" val="24139136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Teflon</a:t>
            </a:r>
            <a:endParaRPr lang="en-US" dirty="0">
              <a:solidFill>
                <a:srgbClr val="FFFF00"/>
              </a:solidFill>
            </a:endParaRPr>
          </a:p>
        </p:txBody>
      </p:sp>
      <p:sp>
        <p:nvSpPr>
          <p:cNvPr id="3" name="Subtitle 2"/>
          <p:cNvSpPr>
            <a:spLocks noGrp="1"/>
          </p:cNvSpPr>
          <p:nvPr>
            <p:ph idx="1"/>
          </p:nvPr>
        </p:nvSpPr>
        <p:spPr/>
        <p:txBody>
          <a:bodyPr>
            <a:normAutofit fontScale="92500"/>
          </a:bodyPr>
          <a:lstStyle/>
          <a:p>
            <a:r>
              <a:rPr lang="en-US" dirty="0" smtClean="0"/>
              <a:t>Other uses:</a:t>
            </a:r>
          </a:p>
          <a:p>
            <a:pPr lvl="1"/>
            <a:r>
              <a:rPr lang="en-US" dirty="0" smtClean="0"/>
              <a:t>Ski bindings (anti-friction device)</a:t>
            </a:r>
          </a:p>
          <a:p>
            <a:pPr lvl="1"/>
            <a:r>
              <a:rPr lang="en-US" dirty="0" smtClean="0"/>
              <a:t>Sports/outdoor apparel (waterproofing)</a:t>
            </a:r>
          </a:p>
          <a:p>
            <a:pPr lvl="1"/>
            <a:r>
              <a:rPr lang="en-US" dirty="0" smtClean="0"/>
              <a:t>Pyrotechnic, oxidizer, flares, solid-fuel rocket </a:t>
            </a:r>
          </a:p>
          <a:p>
            <a:pPr lvl="1"/>
            <a:r>
              <a:rPr lang="en-US" dirty="0" smtClean="0"/>
              <a:t>Plumbing </a:t>
            </a:r>
            <a:r>
              <a:rPr lang="mr-IN" dirty="0" smtClean="0"/>
              <a:t>–</a:t>
            </a:r>
            <a:r>
              <a:rPr lang="en-US" dirty="0" smtClean="0"/>
              <a:t> thread seal tape</a:t>
            </a:r>
          </a:p>
          <a:p>
            <a:pPr lvl="1"/>
            <a:r>
              <a:rPr lang="en-US" dirty="0" smtClean="0"/>
              <a:t>Industrial air filters </a:t>
            </a:r>
          </a:p>
          <a:p>
            <a:pPr lvl="1"/>
            <a:r>
              <a:rPr lang="en-US" dirty="0" smtClean="0"/>
              <a:t>Bicycle lubricants/greases (hub bearings)</a:t>
            </a:r>
          </a:p>
          <a:p>
            <a:pPr lvl="1"/>
            <a:r>
              <a:rPr lang="en-US" dirty="0" smtClean="0"/>
              <a:t>3D printers (Bowden tubing)</a:t>
            </a:r>
          </a:p>
          <a:p>
            <a:pPr lvl="1"/>
            <a:r>
              <a:rPr lang="en-US" dirty="0" smtClean="0"/>
              <a:t>PTFE sheets in production of butane hash oil (BHO)</a:t>
            </a:r>
          </a:p>
        </p:txBody>
      </p:sp>
      <p:pic>
        <p:nvPicPr>
          <p:cNvPr id="6" name="Picture 5" descr="Teflon_stru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502" y="0"/>
            <a:ext cx="2582498" cy="2259686"/>
          </a:xfrm>
          <a:prstGeom prst="rect">
            <a:avLst/>
          </a:prstGeom>
        </p:spPr>
      </p:pic>
    </p:spTree>
    <p:extLst>
      <p:ext uri="{BB962C8B-B14F-4D97-AF65-F5344CB8AC3E}">
        <p14:creationId xmlns:p14="http://schemas.microsoft.com/office/powerpoint/2010/main" val="41517889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Polymer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Rare</a:t>
            </a:r>
          </a:p>
          <a:p>
            <a:pPr lvl="1"/>
            <a:r>
              <a:rPr lang="en-US" dirty="0" smtClean="0"/>
              <a:t>9 cases reported to US PCs / year</a:t>
            </a:r>
          </a:p>
          <a:p>
            <a:r>
              <a:rPr lang="en-US" dirty="0" smtClean="0"/>
              <a:t>~10-15% seen in healthcare facility</a:t>
            </a:r>
          </a:p>
          <a:p>
            <a:pPr lvl="1"/>
            <a:r>
              <a:rPr lang="en-US" dirty="0" err="1"/>
              <a:t>Clin</a:t>
            </a:r>
            <a:r>
              <a:rPr lang="en-US" dirty="0"/>
              <a:t> </a:t>
            </a:r>
            <a:r>
              <a:rPr lang="en-US" dirty="0" err="1"/>
              <a:t>Toxicol</a:t>
            </a:r>
            <a:r>
              <a:rPr lang="en-US" dirty="0"/>
              <a:t> 2015; 53(4): 195-203</a:t>
            </a:r>
          </a:p>
          <a:p>
            <a:pPr lvl="1"/>
            <a:r>
              <a:rPr lang="en-US" dirty="0" smtClean="0"/>
              <a:t>Am </a:t>
            </a:r>
            <a:r>
              <a:rPr lang="en-US" dirty="0" err="1" smtClean="0"/>
              <a:t>Ind</a:t>
            </a:r>
            <a:r>
              <a:rPr lang="en-US" dirty="0" smtClean="0"/>
              <a:t> </a:t>
            </a:r>
            <a:r>
              <a:rPr lang="en-US" dirty="0" err="1" smtClean="0"/>
              <a:t>Hyg</a:t>
            </a:r>
            <a:r>
              <a:rPr lang="en-US" dirty="0" smtClean="0"/>
              <a:t> </a:t>
            </a:r>
            <a:r>
              <a:rPr lang="en-US" dirty="0" err="1" smtClean="0"/>
              <a:t>Assoc</a:t>
            </a:r>
            <a:r>
              <a:rPr lang="en-US" dirty="0" smtClean="0"/>
              <a:t> J 1974; 35: 99-106</a:t>
            </a:r>
            <a:endParaRPr lang="en-US" dirty="0" smtClean="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993" y="3782861"/>
            <a:ext cx="3800007" cy="307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4552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Polymer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err="1" smtClean="0"/>
              <a:t>Pyrolyzed</a:t>
            </a:r>
            <a:r>
              <a:rPr lang="en-US" dirty="0" smtClean="0"/>
              <a:t> Teflon (polytetrafluoroethylene)</a:t>
            </a:r>
          </a:p>
          <a:p>
            <a:r>
              <a:rPr lang="en-US" dirty="0" smtClean="0"/>
              <a:t>Similar to </a:t>
            </a:r>
            <a:r>
              <a:rPr lang="en-US" dirty="0" err="1" smtClean="0"/>
              <a:t>MFF</a:t>
            </a:r>
            <a:endParaRPr lang="en-US" dirty="0" smtClean="0"/>
          </a:p>
          <a:p>
            <a:pPr lvl="1"/>
            <a:r>
              <a:rPr lang="en-US" dirty="0" smtClean="0"/>
              <a:t>Delayed onset (</a:t>
            </a:r>
            <a:r>
              <a:rPr lang="en-US" dirty="0" smtClean="0">
                <a:solidFill>
                  <a:srgbClr val="FFFF00"/>
                </a:solidFill>
              </a:rPr>
              <a:t>4-10 hours</a:t>
            </a:r>
            <a:r>
              <a:rPr lang="en-US" dirty="0" smtClean="0"/>
              <a:t>)</a:t>
            </a:r>
            <a:endParaRPr lang="en-US" dirty="0"/>
          </a:p>
          <a:p>
            <a:pPr lvl="1"/>
            <a:r>
              <a:rPr lang="en-US" dirty="0" smtClean="0"/>
              <a:t>Flu-like </a:t>
            </a:r>
            <a:r>
              <a:rPr lang="en-US" dirty="0" smtClean="0"/>
              <a:t>symptoms</a:t>
            </a:r>
          </a:p>
          <a:p>
            <a:pPr lvl="2"/>
            <a:r>
              <a:rPr lang="en-US" dirty="0" smtClean="0"/>
              <a:t>Chest tightness(86%), </a:t>
            </a:r>
          </a:p>
          <a:p>
            <a:pPr lvl="2"/>
            <a:r>
              <a:rPr lang="en-US" dirty="0" smtClean="0"/>
              <a:t>Fever(55%), chills(61%)</a:t>
            </a:r>
          </a:p>
          <a:p>
            <a:pPr lvl="2"/>
            <a:r>
              <a:rPr lang="en-US" dirty="0" smtClean="0"/>
              <a:t>Shortness of breath(72%), cough(61%)</a:t>
            </a:r>
          </a:p>
          <a:p>
            <a:pPr lvl="2"/>
            <a:r>
              <a:rPr lang="en-US" dirty="0" smtClean="0"/>
              <a:t>Sore throat(17%)</a:t>
            </a:r>
            <a:endParaRPr lang="en-US" dirty="0" smtClean="0"/>
          </a:p>
        </p:txBody>
      </p:sp>
    </p:spTree>
    <p:extLst>
      <p:ext uri="{BB962C8B-B14F-4D97-AF65-F5344CB8AC3E}">
        <p14:creationId xmlns:p14="http://schemas.microsoft.com/office/powerpoint/2010/main" val="22464315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Polymer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Signs:</a:t>
            </a:r>
          </a:p>
          <a:p>
            <a:pPr lvl="1"/>
            <a:r>
              <a:rPr lang="en-US" dirty="0" smtClean="0">
                <a:solidFill>
                  <a:srgbClr val="FFFF00"/>
                </a:solidFill>
              </a:rPr>
              <a:t>Tachycardia</a:t>
            </a:r>
          </a:p>
          <a:p>
            <a:pPr lvl="1"/>
            <a:r>
              <a:rPr lang="en-US" dirty="0" smtClean="0">
                <a:solidFill>
                  <a:srgbClr val="FFFF00"/>
                </a:solidFill>
              </a:rPr>
              <a:t>Fever</a:t>
            </a:r>
          </a:p>
          <a:p>
            <a:pPr lvl="1"/>
            <a:r>
              <a:rPr lang="en-US" dirty="0" smtClean="0">
                <a:solidFill>
                  <a:srgbClr val="FFFF00"/>
                </a:solidFill>
              </a:rPr>
              <a:t>Pulse </a:t>
            </a:r>
            <a:r>
              <a:rPr lang="en-US" dirty="0" err="1" smtClean="0">
                <a:solidFill>
                  <a:srgbClr val="FFFF00"/>
                </a:solidFill>
              </a:rPr>
              <a:t>oximetry</a:t>
            </a:r>
            <a:r>
              <a:rPr lang="en-US" dirty="0" smtClean="0">
                <a:solidFill>
                  <a:srgbClr val="FFFF00"/>
                </a:solidFill>
              </a:rPr>
              <a:t> = normal</a:t>
            </a:r>
          </a:p>
          <a:p>
            <a:pPr lvl="1"/>
            <a:r>
              <a:rPr lang="en-US" dirty="0" smtClean="0"/>
              <a:t>Respiratory rate = normal</a:t>
            </a:r>
            <a:endParaRPr lang="en-US" dirty="0" smtClean="0"/>
          </a:p>
          <a:p>
            <a:r>
              <a:rPr lang="en-US" dirty="0" smtClean="0">
                <a:solidFill>
                  <a:srgbClr val="FFFF00"/>
                </a:solidFill>
              </a:rPr>
              <a:t>Chest </a:t>
            </a:r>
            <a:r>
              <a:rPr lang="en-US" dirty="0" err="1" smtClean="0">
                <a:solidFill>
                  <a:srgbClr val="FFFF00"/>
                </a:solidFill>
              </a:rPr>
              <a:t>xray</a:t>
            </a:r>
            <a:r>
              <a:rPr lang="en-US" dirty="0" smtClean="0">
                <a:solidFill>
                  <a:srgbClr val="FFFF00"/>
                </a:solidFill>
              </a:rPr>
              <a:t> = normal</a:t>
            </a:r>
          </a:p>
          <a:p>
            <a:r>
              <a:rPr lang="en-US" dirty="0" smtClean="0"/>
              <a:t>Resolves </a:t>
            </a:r>
            <a:r>
              <a:rPr lang="en-US" dirty="0" smtClean="0"/>
              <a:t>over 12-48 hours</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477" y="1417638"/>
            <a:ext cx="4217893" cy="341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182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Polymer fume fever</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Pathophysiology - </a:t>
            </a:r>
            <a:r>
              <a:rPr lang="en-US" dirty="0" err="1" smtClean="0"/>
              <a:t>unelucidated</a:t>
            </a:r>
            <a:endParaRPr lang="en-US" dirty="0" smtClean="0"/>
          </a:p>
          <a:p>
            <a:pPr lvl="1"/>
            <a:r>
              <a:rPr lang="en-US" dirty="0" smtClean="0">
                <a:solidFill>
                  <a:srgbClr val="FFFF00"/>
                </a:solidFill>
              </a:rPr>
              <a:t>Decomposition products of PTFE</a:t>
            </a:r>
            <a:r>
              <a:rPr lang="en-US" dirty="0" smtClean="0"/>
              <a:t>:</a:t>
            </a:r>
          </a:p>
          <a:p>
            <a:pPr lvl="2"/>
            <a:r>
              <a:rPr lang="en-US" dirty="0" err="1" smtClean="0"/>
              <a:t>Octafluoroisobutylene</a:t>
            </a:r>
            <a:endParaRPr lang="en-US" dirty="0" smtClean="0"/>
          </a:p>
          <a:p>
            <a:pPr lvl="2"/>
            <a:r>
              <a:rPr lang="en-US" dirty="0" err="1" smtClean="0"/>
              <a:t>Difluoroethylene</a:t>
            </a:r>
            <a:endParaRPr lang="en-US" dirty="0" smtClean="0"/>
          </a:p>
          <a:p>
            <a:pPr lvl="2"/>
            <a:r>
              <a:rPr lang="en-US" dirty="0" err="1" smtClean="0"/>
              <a:t>Hexafluoroethane</a:t>
            </a:r>
            <a:endParaRPr lang="en-US" dirty="0" smtClean="0"/>
          </a:p>
          <a:p>
            <a:pPr lvl="2"/>
            <a:r>
              <a:rPr lang="en-US" dirty="0" err="1" smtClean="0"/>
              <a:t>Hexafluoropropylene</a:t>
            </a:r>
            <a:endParaRPr lang="en-US" dirty="0" smtClean="0"/>
          </a:p>
          <a:p>
            <a:pPr lvl="2"/>
            <a:r>
              <a:rPr lang="en-US" dirty="0" err="1" smtClean="0"/>
              <a:t>Octafluorocyclobutane</a:t>
            </a:r>
            <a:endParaRPr lang="en-US" dirty="0" smtClean="0"/>
          </a:p>
          <a:p>
            <a:pPr lvl="1"/>
            <a:r>
              <a:rPr lang="en-US" dirty="0" smtClean="0"/>
              <a:t>Lead to inflammatory reaction</a:t>
            </a:r>
          </a:p>
          <a:p>
            <a:pPr lvl="1"/>
            <a:r>
              <a:rPr lang="en-US" dirty="0" smtClean="0"/>
              <a:t>Exact pathway </a:t>
            </a:r>
            <a:r>
              <a:rPr lang="en-US" dirty="0" smtClean="0">
                <a:solidFill>
                  <a:srgbClr val="FFFF00"/>
                </a:solidFill>
              </a:rPr>
              <a:t>unclear</a:t>
            </a:r>
            <a:endParaRPr lang="en-US" dirty="0" smtClean="0">
              <a:solidFill>
                <a:srgbClr val="FFFF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100" y="4508031"/>
            <a:ext cx="2903900" cy="234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856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MFF v. PFF v. Cadmium pneumonitis</a:t>
            </a:r>
            <a:endParaRPr lang="en-US" dirty="0">
              <a:solidFill>
                <a:srgbClr val="FFFF00"/>
              </a:solidFill>
            </a:endParaRPr>
          </a:p>
        </p:txBody>
      </p:sp>
      <p:pic>
        <p:nvPicPr>
          <p:cNvPr id="4" name="Content Placeholder 3" descr="Screen Shot 2019-02-05 at 3.22.1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6" r="758"/>
          <a:stretch/>
        </p:blipFill>
        <p:spPr>
          <a:xfrm>
            <a:off x="0" y="2227130"/>
            <a:ext cx="9243658" cy="3481950"/>
          </a:xfrm>
        </p:spPr>
      </p:pic>
    </p:spTree>
    <p:extLst>
      <p:ext uri="{BB962C8B-B14F-4D97-AF65-F5344CB8AC3E}">
        <p14:creationId xmlns:p14="http://schemas.microsoft.com/office/powerpoint/2010/main" val="12826142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Case</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22 year old man </a:t>
            </a:r>
            <a:endParaRPr lang="en-US" dirty="0"/>
          </a:p>
          <a:p>
            <a:r>
              <a:rPr lang="en-US" dirty="0" smtClean="0"/>
              <a:t>Cutting apart an old industrial air filter </a:t>
            </a:r>
            <a:r>
              <a:rPr lang="mr-IN" dirty="0" smtClean="0"/>
              <a:t>–</a:t>
            </a:r>
            <a:r>
              <a:rPr lang="en-US" dirty="0" smtClean="0"/>
              <a:t> metal coated with </a:t>
            </a:r>
            <a:r>
              <a:rPr lang="en-US" dirty="0" err="1" smtClean="0"/>
              <a:t>teflon</a:t>
            </a:r>
            <a:endParaRPr lang="en-US" dirty="0" smtClean="0"/>
          </a:p>
          <a:p>
            <a:r>
              <a:rPr lang="en-US" dirty="0" smtClean="0"/>
              <a:t>Developed fever, chills, headache, </a:t>
            </a:r>
            <a:r>
              <a:rPr lang="en-US" dirty="0" err="1" smtClean="0"/>
              <a:t>myalgias</a:t>
            </a:r>
            <a:r>
              <a:rPr lang="en-US" dirty="0" smtClean="0"/>
              <a:t>, and </a:t>
            </a:r>
            <a:r>
              <a:rPr lang="en-US" dirty="0" err="1" smtClean="0"/>
              <a:t>arthralgias</a:t>
            </a:r>
            <a:r>
              <a:rPr lang="en-US" dirty="0" smtClean="0"/>
              <a:t> 8 hours after work </a:t>
            </a:r>
          </a:p>
          <a:p>
            <a:r>
              <a:rPr lang="en-US" dirty="0" smtClean="0"/>
              <a:t>Work up?</a:t>
            </a:r>
          </a:p>
          <a:p>
            <a:pPr lvl="1"/>
            <a:r>
              <a:rPr lang="en-US" dirty="0" smtClean="0">
                <a:solidFill>
                  <a:srgbClr val="FFFF00"/>
                </a:solidFill>
              </a:rPr>
              <a:t>Diagnosis is clinical</a:t>
            </a:r>
            <a:endParaRPr lang="en-US" dirty="0">
              <a:solidFill>
                <a:srgbClr val="FFFF00"/>
              </a:solidFill>
            </a:endParaRPr>
          </a:p>
        </p:txBody>
      </p:sp>
    </p:spTree>
    <p:extLst>
      <p:ext uri="{BB962C8B-B14F-4D97-AF65-F5344CB8AC3E}">
        <p14:creationId xmlns:p14="http://schemas.microsoft.com/office/powerpoint/2010/main" val="1818997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solidFill>
                  <a:srgbClr val="FFFF00"/>
                </a:solidFill>
              </a:rPr>
              <a:t>What is welding?</a:t>
            </a:r>
            <a:endParaRPr lang="en-US" dirty="0">
              <a:solidFill>
                <a:srgbClr val="FFFF00"/>
              </a:solidFill>
            </a:endParaRPr>
          </a:p>
        </p:txBody>
      </p:sp>
    </p:spTree>
    <p:extLst>
      <p:ext uri="{BB962C8B-B14F-4D97-AF65-F5344CB8AC3E}">
        <p14:creationId xmlns:p14="http://schemas.microsoft.com/office/powerpoint/2010/main" val="6767904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Case</a:t>
            </a:r>
            <a:endParaRPr lang="en-US" dirty="0">
              <a:solidFill>
                <a:srgbClr val="FFFF00"/>
              </a:solidFill>
            </a:endParaRPr>
          </a:p>
        </p:txBody>
      </p:sp>
      <p:sp>
        <p:nvSpPr>
          <p:cNvPr id="3" name="Content Placeholder 2"/>
          <p:cNvSpPr>
            <a:spLocks noGrp="1"/>
          </p:cNvSpPr>
          <p:nvPr>
            <p:ph idx="1"/>
          </p:nvPr>
        </p:nvSpPr>
        <p:spPr>
          <a:xfrm>
            <a:off x="457200" y="1600200"/>
            <a:ext cx="8229600" cy="4861777"/>
          </a:xfrm>
        </p:spPr>
        <p:txBody>
          <a:bodyPr>
            <a:normAutofit fontScale="92500" lnSpcReduction="20000"/>
          </a:bodyPr>
          <a:lstStyle/>
          <a:p>
            <a:r>
              <a:rPr lang="en-US" dirty="0" smtClean="0"/>
              <a:t>Work up?</a:t>
            </a:r>
          </a:p>
          <a:p>
            <a:pPr lvl="1"/>
            <a:r>
              <a:rPr lang="en-US" dirty="0" smtClean="0"/>
              <a:t>Labs? Not necessary.</a:t>
            </a:r>
          </a:p>
          <a:p>
            <a:pPr lvl="2"/>
            <a:r>
              <a:rPr lang="en-US" dirty="0" smtClean="0"/>
              <a:t>CBC </a:t>
            </a:r>
            <a:r>
              <a:rPr lang="mr-IN" dirty="0" smtClean="0"/>
              <a:t>–</a:t>
            </a:r>
            <a:r>
              <a:rPr lang="en-US" dirty="0" smtClean="0"/>
              <a:t> may show leukocytosis</a:t>
            </a:r>
          </a:p>
          <a:p>
            <a:pPr lvl="2"/>
            <a:r>
              <a:rPr lang="en-US" dirty="0" smtClean="0"/>
              <a:t>ESR/CRP elevated</a:t>
            </a:r>
          </a:p>
          <a:p>
            <a:pPr lvl="2"/>
            <a:r>
              <a:rPr lang="en-US" dirty="0" smtClean="0"/>
              <a:t>Zinc </a:t>
            </a:r>
            <a:r>
              <a:rPr lang="mr-IN" dirty="0" smtClean="0"/>
              <a:t>–</a:t>
            </a:r>
            <a:r>
              <a:rPr lang="en-US" dirty="0" smtClean="0"/>
              <a:t> serum or urine elevated</a:t>
            </a:r>
          </a:p>
          <a:p>
            <a:pPr lvl="3"/>
            <a:r>
              <a:rPr lang="en-US" dirty="0" smtClean="0"/>
              <a:t>Not readily available</a:t>
            </a:r>
          </a:p>
          <a:p>
            <a:pPr lvl="3"/>
            <a:r>
              <a:rPr lang="en-US" dirty="0" smtClean="0"/>
              <a:t>Not necessary for diagnosis</a:t>
            </a:r>
          </a:p>
          <a:p>
            <a:pPr lvl="1"/>
            <a:r>
              <a:rPr lang="en-US" dirty="0" smtClean="0">
                <a:solidFill>
                  <a:srgbClr val="FFFF00"/>
                </a:solidFill>
              </a:rPr>
              <a:t>Chest </a:t>
            </a:r>
            <a:r>
              <a:rPr lang="en-US" dirty="0" err="1" smtClean="0">
                <a:solidFill>
                  <a:srgbClr val="FFFF00"/>
                </a:solidFill>
              </a:rPr>
              <a:t>xray</a:t>
            </a:r>
            <a:endParaRPr lang="en-US" dirty="0" smtClean="0">
              <a:solidFill>
                <a:srgbClr val="FFFF00"/>
              </a:solidFill>
            </a:endParaRPr>
          </a:p>
          <a:p>
            <a:pPr lvl="2"/>
            <a:r>
              <a:rPr lang="en-US" dirty="0" smtClean="0"/>
              <a:t>To rule out other disorders (e.g. pneumonia, cadmium pneumonitis, hydrocarbon pneumonitis)</a:t>
            </a:r>
          </a:p>
          <a:p>
            <a:pPr lvl="1"/>
            <a:r>
              <a:rPr lang="en-US" dirty="0" smtClean="0"/>
              <a:t>Pulmonary function testing</a:t>
            </a:r>
          </a:p>
          <a:p>
            <a:pPr lvl="2"/>
            <a:r>
              <a:rPr lang="en-US" dirty="0" smtClean="0"/>
              <a:t>May have decreased vital capacity while symptomatic</a:t>
            </a:r>
          </a:p>
          <a:p>
            <a:pPr lvl="2"/>
            <a:r>
              <a:rPr lang="en-US" dirty="0" smtClean="0"/>
              <a:t>Not necessary</a:t>
            </a:r>
          </a:p>
        </p:txBody>
      </p:sp>
    </p:spTree>
    <p:extLst>
      <p:ext uri="{BB962C8B-B14F-4D97-AF65-F5344CB8AC3E}">
        <p14:creationId xmlns:p14="http://schemas.microsoft.com/office/powerpoint/2010/main" val="20486120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Case</a:t>
            </a:r>
            <a:endParaRPr lang="en-US" dirty="0">
              <a:solidFill>
                <a:srgbClr val="FFFF00"/>
              </a:solidFill>
            </a:endParaRPr>
          </a:p>
        </p:txBody>
      </p:sp>
      <p:sp>
        <p:nvSpPr>
          <p:cNvPr id="3" name="Content Placeholder 2"/>
          <p:cNvSpPr>
            <a:spLocks noGrp="1"/>
          </p:cNvSpPr>
          <p:nvPr>
            <p:ph idx="1"/>
          </p:nvPr>
        </p:nvSpPr>
        <p:spPr>
          <a:xfrm>
            <a:off x="457200" y="1600200"/>
            <a:ext cx="8229600" cy="4861777"/>
          </a:xfrm>
        </p:spPr>
        <p:txBody>
          <a:bodyPr>
            <a:normAutofit/>
          </a:bodyPr>
          <a:lstStyle/>
          <a:p>
            <a:r>
              <a:rPr lang="en-US" dirty="0" smtClean="0"/>
              <a:t>Treatment?</a:t>
            </a:r>
          </a:p>
          <a:p>
            <a:pPr lvl="1"/>
            <a:r>
              <a:rPr lang="en-US" dirty="0" smtClean="0"/>
              <a:t>Antipyretics/anti-inflammatories</a:t>
            </a:r>
          </a:p>
          <a:p>
            <a:pPr lvl="2"/>
            <a:r>
              <a:rPr lang="en-US" dirty="0" smtClean="0"/>
              <a:t>NSAIDS, acetaminophen</a:t>
            </a:r>
          </a:p>
          <a:p>
            <a:pPr lvl="1"/>
            <a:r>
              <a:rPr lang="en-US" dirty="0" smtClean="0"/>
              <a:t>Severe cases with wheezing, ALI, hypoxemia </a:t>
            </a:r>
          </a:p>
          <a:p>
            <a:pPr lvl="2"/>
            <a:r>
              <a:rPr lang="en-US" dirty="0" smtClean="0"/>
              <a:t>Bronchodilators, corticosteroids, </a:t>
            </a:r>
            <a:r>
              <a:rPr lang="en-US" dirty="0" err="1" smtClean="0"/>
              <a:t>ventilatory</a:t>
            </a:r>
            <a:r>
              <a:rPr lang="en-US" dirty="0" smtClean="0"/>
              <a:t> support</a:t>
            </a:r>
          </a:p>
          <a:p>
            <a:pPr lvl="1"/>
            <a:r>
              <a:rPr lang="en-US" dirty="0" smtClean="0">
                <a:solidFill>
                  <a:srgbClr val="FFFF00"/>
                </a:solidFill>
              </a:rPr>
              <a:t>Supportive care</a:t>
            </a:r>
          </a:p>
        </p:txBody>
      </p:sp>
    </p:spTree>
    <p:extLst>
      <p:ext uri="{BB962C8B-B14F-4D97-AF65-F5344CB8AC3E}">
        <p14:creationId xmlns:p14="http://schemas.microsoft.com/office/powerpoint/2010/main" val="24119073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Prevention</a:t>
            </a:r>
            <a:endParaRPr lang="en-US" dirty="0">
              <a:solidFill>
                <a:srgbClr val="FFFF00"/>
              </a:solidFill>
            </a:endParaRPr>
          </a:p>
        </p:txBody>
      </p:sp>
      <p:sp>
        <p:nvSpPr>
          <p:cNvPr id="3" name="Content Placeholder 2"/>
          <p:cNvSpPr>
            <a:spLocks noGrp="1"/>
          </p:cNvSpPr>
          <p:nvPr>
            <p:ph idx="1"/>
          </p:nvPr>
        </p:nvSpPr>
        <p:spPr>
          <a:xfrm>
            <a:off x="457200" y="1600200"/>
            <a:ext cx="8229600" cy="4861777"/>
          </a:xfrm>
        </p:spPr>
        <p:txBody>
          <a:bodyPr>
            <a:normAutofit/>
          </a:bodyPr>
          <a:lstStyle/>
          <a:p>
            <a:r>
              <a:rPr lang="en-US" dirty="0" smtClean="0"/>
              <a:t>Workplace evaluation</a:t>
            </a:r>
          </a:p>
          <a:p>
            <a:pPr lvl="1"/>
            <a:r>
              <a:rPr lang="en-US" dirty="0" smtClean="0"/>
              <a:t>Occupational physician and industrial hygienist</a:t>
            </a:r>
            <a:endParaRPr lang="en-US" dirty="0"/>
          </a:p>
          <a:p>
            <a:pPr lvl="1"/>
            <a:r>
              <a:rPr lang="en-US" dirty="0" smtClean="0"/>
              <a:t>Potential:</a:t>
            </a:r>
          </a:p>
          <a:p>
            <a:pPr lvl="2"/>
            <a:r>
              <a:rPr lang="en-US" dirty="0" smtClean="0"/>
              <a:t>Personal work space sampling for metals or fluorocarbon polymer decomposition products</a:t>
            </a:r>
          </a:p>
          <a:p>
            <a:pPr lvl="2"/>
            <a:r>
              <a:rPr lang="en-US" dirty="0" smtClean="0"/>
              <a:t>Measurement of nitrogen dioxide, carbon monoxide</a:t>
            </a:r>
          </a:p>
          <a:p>
            <a:pPr lvl="2"/>
            <a:r>
              <a:rPr lang="en-US" dirty="0" smtClean="0"/>
              <a:t>Airflow and ventilation assessment</a:t>
            </a:r>
          </a:p>
          <a:p>
            <a:pPr lvl="2"/>
            <a:r>
              <a:rPr lang="en-US" dirty="0" smtClean="0"/>
              <a:t>Use and fit of personal protective equipment</a:t>
            </a:r>
          </a:p>
          <a:p>
            <a:r>
              <a:rPr lang="en-US" dirty="0" smtClean="0">
                <a:solidFill>
                  <a:srgbClr val="FFFF00"/>
                </a:solidFill>
              </a:rPr>
              <a:t>Most effective interventions are engineering controls rather than PPE</a:t>
            </a:r>
            <a:r>
              <a:rPr lang="en-US" dirty="0"/>
              <a:t> </a:t>
            </a:r>
            <a:r>
              <a:rPr lang="en-US" dirty="0" smtClean="0"/>
              <a:t>(rely on compliance)</a:t>
            </a:r>
          </a:p>
        </p:txBody>
      </p:sp>
    </p:spTree>
    <p:extLst>
      <p:ext uri="{BB962C8B-B14F-4D97-AF65-F5344CB8AC3E}">
        <p14:creationId xmlns:p14="http://schemas.microsoft.com/office/powerpoint/2010/main" val="9631038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Prognosis</a:t>
            </a:r>
            <a:endParaRPr lang="en-US" dirty="0">
              <a:solidFill>
                <a:srgbClr val="FFFF00"/>
              </a:solidFill>
            </a:endParaRPr>
          </a:p>
        </p:txBody>
      </p:sp>
      <p:sp>
        <p:nvSpPr>
          <p:cNvPr id="3" name="Content Placeholder 2"/>
          <p:cNvSpPr>
            <a:spLocks noGrp="1"/>
          </p:cNvSpPr>
          <p:nvPr>
            <p:ph idx="1"/>
          </p:nvPr>
        </p:nvSpPr>
        <p:spPr>
          <a:xfrm>
            <a:off x="457200" y="1600200"/>
            <a:ext cx="8229600" cy="4861777"/>
          </a:xfrm>
        </p:spPr>
        <p:txBody>
          <a:bodyPr>
            <a:normAutofit/>
          </a:bodyPr>
          <a:lstStyle/>
          <a:p>
            <a:r>
              <a:rPr lang="en-US" dirty="0" smtClean="0"/>
              <a:t>Most cases of MFF and PFF resolve within 12-48 hours</a:t>
            </a:r>
          </a:p>
          <a:p>
            <a:r>
              <a:rPr lang="en-US" dirty="0" smtClean="0"/>
              <a:t>Extremely rare case reports of MFF and PFF with:  (these may be cases of pneumonitis)</a:t>
            </a:r>
          </a:p>
          <a:p>
            <a:pPr lvl="1"/>
            <a:r>
              <a:rPr lang="en-US" dirty="0" smtClean="0"/>
              <a:t>Obstructive pulmonary disease</a:t>
            </a:r>
          </a:p>
          <a:p>
            <a:pPr lvl="1"/>
            <a:r>
              <a:rPr lang="en-US" dirty="0" smtClean="0"/>
              <a:t>Pulmonary fibrosis</a:t>
            </a:r>
          </a:p>
          <a:p>
            <a:pPr lvl="1"/>
            <a:r>
              <a:rPr lang="en-US" dirty="0" smtClean="0"/>
              <a:t>Decreased pulmonary diffusing capacity</a:t>
            </a:r>
          </a:p>
          <a:p>
            <a:pPr marL="914400" lvl="2" indent="0">
              <a:buNone/>
            </a:pPr>
            <a:endParaRPr lang="en-US" dirty="0" smtClean="0"/>
          </a:p>
        </p:txBody>
      </p:sp>
    </p:spTree>
    <p:extLst>
      <p:ext uri="{BB962C8B-B14F-4D97-AF65-F5344CB8AC3E}">
        <p14:creationId xmlns:p14="http://schemas.microsoft.com/office/powerpoint/2010/main" val="29446862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Occupational monitoring</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Depends on the likely exposure</a:t>
            </a:r>
          </a:p>
          <a:p>
            <a:r>
              <a:rPr lang="en-US" dirty="0" smtClean="0"/>
              <a:t>Initial </a:t>
            </a:r>
          </a:p>
          <a:p>
            <a:pPr lvl="1"/>
            <a:r>
              <a:rPr lang="en-US" dirty="0" smtClean="0"/>
              <a:t>History, physical examination</a:t>
            </a:r>
          </a:p>
          <a:p>
            <a:pPr lvl="1"/>
            <a:r>
              <a:rPr lang="en-US" dirty="0" smtClean="0"/>
              <a:t>Cadmium:  </a:t>
            </a:r>
          </a:p>
          <a:p>
            <a:pPr lvl="2"/>
            <a:r>
              <a:rPr lang="en-US" dirty="0" smtClean="0"/>
              <a:t>Initial </a:t>
            </a:r>
            <a:r>
              <a:rPr lang="en-US" dirty="0" err="1" smtClean="0"/>
              <a:t>UCd</a:t>
            </a:r>
            <a:r>
              <a:rPr lang="en-US" dirty="0" smtClean="0"/>
              <a:t>, </a:t>
            </a:r>
            <a:r>
              <a:rPr lang="en-US" dirty="0" err="1" smtClean="0"/>
              <a:t>BCd</a:t>
            </a:r>
            <a:r>
              <a:rPr lang="en-US" dirty="0" smtClean="0"/>
              <a:t>, </a:t>
            </a:r>
            <a:r>
              <a:rPr lang="en-US" dirty="0" err="1" smtClean="0"/>
              <a:t>beta2</a:t>
            </a:r>
            <a:r>
              <a:rPr lang="en-US" dirty="0" smtClean="0"/>
              <a:t> </a:t>
            </a:r>
            <a:r>
              <a:rPr lang="en-US" dirty="0" err="1" smtClean="0"/>
              <a:t>microglobulin</a:t>
            </a:r>
            <a:endParaRPr lang="en-US" dirty="0" smtClean="0"/>
          </a:p>
          <a:p>
            <a:pPr lvl="2"/>
            <a:r>
              <a:rPr lang="en-US" dirty="0" smtClean="0"/>
              <a:t>At least annual</a:t>
            </a:r>
          </a:p>
          <a:p>
            <a:pPr lvl="1"/>
            <a:r>
              <a:rPr lang="en-US" dirty="0" smtClean="0"/>
              <a:t>Zinc:</a:t>
            </a:r>
          </a:p>
          <a:p>
            <a:pPr lvl="2"/>
            <a:r>
              <a:rPr lang="en-US" dirty="0" smtClean="0"/>
              <a:t>Initial </a:t>
            </a:r>
            <a:r>
              <a:rPr lang="en-US" dirty="0" err="1" smtClean="0"/>
              <a:t>CXR</a:t>
            </a:r>
            <a:r>
              <a:rPr lang="en-US" dirty="0" smtClean="0"/>
              <a:t> and </a:t>
            </a:r>
            <a:r>
              <a:rPr lang="en-US" dirty="0" err="1" smtClean="0"/>
              <a:t>PFTs</a:t>
            </a:r>
            <a:endParaRPr lang="en-US" dirty="0" smtClean="0"/>
          </a:p>
          <a:p>
            <a:pPr lvl="2"/>
            <a:r>
              <a:rPr lang="en-US" dirty="0" smtClean="0"/>
              <a:t>At least annual</a:t>
            </a:r>
          </a:p>
        </p:txBody>
      </p:sp>
    </p:spTree>
    <p:extLst>
      <p:ext uri="{BB962C8B-B14F-4D97-AF65-F5344CB8AC3E}">
        <p14:creationId xmlns:p14="http://schemas.microsoft.com/office/powerpoint/2010/main" val="36815365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Occupational safety</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US OSHA </a:t>
            </a:r>
            <a:r>
              <a:rPr lang="en-US" dirty="0" smtClean="0"/>
              <a:t>requires “Hazard Communication” for all </a:t>
            </a:r>
            <a:r>
              <a:rPr lang="en-US" dirty="0" smtClean="0"/>
              <a:t>employees who weld</a:t>
            </a:r>
            <a:endParaRPr lang="en-US" dirty="0" smtClean="0"/>
          </a:p>
          <a:p>
            <a:pPr lvl="1"/>
            <a:r>
              <a:rPr lang="en-US" dirty="0" smtClean="0"/>
              <a:t>Worker position to avoid inhalation, </a:t>
            </a:r>
            <a:r>
              <a:rPr lang="en-US" dirty="0" err="1" smtClean="0"/>
              <a:t>e.g</a:t>
            </a:r>
            <a:r>
              <a:rPr lang="en-US" dirty="0" smtClean="0"/>
              <a:t> upwind</a:t>
            </a:r>
          </a:p>
          <a:p>
            <a:pPr lvl="1"/>
            <a:r>
              <a:rPr lang="en-US" dirty="0" smtClean="0"/>
              <a:t>Ventilation – outdoors, exhaust systems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32" y="3729436"/>
            <a:ext cx="3483018" cy="298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46" y="3729436"/>
            <a:ext cx="2136997" cy="312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3869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Occupational safety</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OSHA requires “Hazard Communication” for all employees </a:t>
            </a:r>
          </a:p>
          <a:p>
            <a:pPr lvl="1"/>
            <a:r>
              <a:rPr lang="en-US" dirty="0" smtClean="0"/>
              <a:t>Worker position to avoid inhalation, </a:t>
            </a:r>
            <a:r>
              <a:rPr lang="en-US" dirty="0" err="1" smtClean="0"/>
              <a:t>e.g</a:t>
            </a:r>
            <a:r>
              <a:rPr lang="en-US" dirty="0" smtClean="0"/>
              <a:t> upwind</a:t>
            </a:r>
          </a:p>
          <a:p>
            <a:pPr lvl="1"/>
            <a:r>
              <a:rPr lang="en-US" dirty="0" smtClean="0"/>
              <a:t>Ventilation – outdoors, exhaust systems</a:t>
            </a:r>
          </a:p>
          <a:p>
            <a:pPr lvl="1"/>
            <a:r>
              <a:rPr lang="en-US" dirty="0" smtClean="0"/>
              <a:t>Respiratory protection</a:t>
            </a:r>
          </a:p>
          <a:p>
            <a:pPr lvl="2"/>
            <a:r>
              <a:rPr lang="en-US" dirty="0" smtClean="0"/>
              <a:t>If airborne concentrations are above action levels set by OSHA</a:t>
            </a:r>
          </a:p>
        </p:txBody>
      </p:sp>
    </p:spTree>
    <p:extLst>
      <p:ext uri="{BB962C8B-B14F-4D97-AF65-F5344CB8AC3E}">
        <p14:creationId xmlns:p14="http://schemas.microsoft.com/office/powerpoint/2010/main" val="12758460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Occupational safety</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After acute exposure</a:t>
            </a:r>
          </a:p>
          <a:p>
            <a:pPr lvl="1"/>
            <a:r>
              <a:rPr lang="en-US" dirty="0" smtClean="0">
                <a:solidFill>
                  <a:srgbClr val="FFFF00"/>
                </a:solidFill>
              </a:rPr>
              <a:t>No confirmatory testing is recommended</a:t>
            </a:r>
            <a:endParaRPr lang="en-US" dirty="0" smtClean="0">
              <a:solidFill>
                <a:srgbClr val="FFFF00"/>
              </a:solidFill>
            </a:endParaRPr>
          </a:p>
          <a:p>
            <a:pPr lvl="1"/>
            <a:r>
              <a:rPr lang="en-US" dirty="0" smtClean="0"/>
              <a:t>Urinary zinc concentrations may be elevated</a:t>
            </a:r>
          </a:p>
          <a:p>
            <a:pPr lvl="1"/>
            <a:r>
              <a:rPr lang="en-US" dirty="0" smtClean="0"/>
              <a:t>Urinary fluoride concentrations may be elevated</a:t>
            </a:r>
          </a:p>
          <a:p>
            <a:pPr lvl="2"/>
            <a:r>
              <a:rPr lang="en-US" dirty="0" smtClean="0"/>
              <a:t>These are only signs of inhalation</a:t>
            </a:r>
          </a:p>
          <a:p>
            <a:pPr lvl="3"/>
            <a:r>
              <a:rPr lang="en-US" dirty="0" smtClean="0"/>
              <a:t>Should initiate an investigation (all cases of MFF or PFF should initiate an investigation</a:t>
            </a:r>
          </a:p>
          <a:p>
            <a:pPr lvl="2"/>
            <a:r>
              <a:rPr lang="en-US" dirty="0" smtClean="0"/>
              <a:t>NOT diagnostic of MFF or PFF</a:t>
            </a:r>
            <a:endParaRPr lang="en-US" dirty="0" smtClean="0"/>
          </a:p>
        </p:txBody>
      </p:sp>
    </p:spTree>
    <p:extLst>
      <p:ext uri="{BB962C8B-B14F-4D97-AF65-F5344CB8AC3E}">
        <p14:creationId xmlns:p14="http://schemas.microsoft.com/office/powerpoint/2010/main" val="15260196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Conclusions</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Metal &amp; Polymer fume fever </a:t>
            </a:r>
          </a:p>
          <a:p>
            <a:pPr lvl="1"/>
            <a:r>
              <a:rPr lang="en-US" dirty="0" smtClean="0"/>
              <a:t>Delayed (4-12h) influenza-like symptoms</a:t>
            </a:r>
          </a:p>
          <a:p>
            <a:pPr lvl="2"/>
            <a:r>
              <a:rPr lang="en-US" dirty="0" smtClean="0"/>
              <a:t>Fever, chills, headache, </a:t>
            </a:r>
            <a:r>
              <a:rPr lang="en-US" dirty="0" err="1" smtClean="0"/>
              <a:t>myalgias</a:t>
            </a:r>
            <a:r>
              <a:rPr lang="en-US" dirty="0" smtClean="0"/>
              <a:t>, cough</a:t>
            </a:r>
          </a:p>
          <a:p>
            <a:pPr lvl="1"/>
            <a:r>
              <a:rPr lang="en-US" dirty="0" smtClean="0"/>
              <a:t>Chest </a:t>
            </a:r>
            <a:r>
              <a:rPr lang="en-US" dirty="0" err="1" smtClean="0"/>
              <a:t>xray</a:t>
            </a:r>
            <a:r>
              <a:rPr lang="en-US" dirty="0" smtClean="0"/>
              <a:t> is normal</a:t>
            </a:r>
          </a:p>
          <a:p>
            <a:pPr lvl="1"/>
            <a:r>
              <a:rPr lang="en-US" dirty="0" smtClean="0"/>
              <a:t>Resolves in 12-48 hours</a:t>
            </a:r>
          </a:p>
          <a:p>
            <a:pPr lvl="1"/>
            <a:r>
              <a:rPr lang="en-US" dirty="0" err="1" smtClean="0"/>
              <a:t>Tachyphylaxis</a:t>
            </a:r>
            <a:r>
              <a:rPr lang="en-US" dirty="0" smtClean="0"/>
              <a:t> (worst on </a:t>
            </a:r>
            <a:r>
              <a:rPr lang="en-US" dirty="0" err="1" smtClean="0"/>
              <a:t>mondays</a:t>
            </a:r>
            <a:r>
              <a:rPr lang="en-US" dirty="0" smtClean="0"/>
              <a:t>)</a:t>
            </a:r>
          </a:p>
          <a:p>
            <a:pPr lvl="1"/>
            <a:r>
              <a:rPr lang="en-US" dirty="0" smtClean="0"/>
              <a:t>Should initiate a workplace investigation to reduce risk of future exposure</a:t>
            </a:r>
            <a:endParaRPr lang="en-US" dirty="0" smtClean="0"/>
          </a:p>
        </p:txBody>
      </p:sp>
    </p:spTree>
    <p:extLst>
      <p:ext uri="{BB962C8B-B14F-4D97-AF65-F5344CB8AC3E}">
        <p14:creationId xmlns:p14="http://schemas.microsoft.com/office/powerpoint/2010/main" val="14367054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Conclusions</a:t>
            </a:r>
            <a:endParaRPr lang="en-US" dirty="0">
              <a:solidFill>
                <a:srgbClr val="FFFF00"/>
              </a:solidFill>
            </a:endParaRPr>
          </a:p>
        </p:txBody>
      </p:sp>
      <p:sp>
        <p:nvSpPr>
          <p:cNvPr id="3" name="Subtitle 2"/>
          <p:cNvSpPr>
            <a:spLocks noGrp="1"/>
          </p:cNvSpPr>
          <p:nvPr>
            <p:ph idx="1"/>
          </p:nvPr>
        </p:nvSpPr>
        <p:spPr/>
        <p:txBody>
          <a:bodyPr>
            <a:normAutofit/>
          </a:bodyPr>
          <a:lstStyle/>
          <a:p>
            <a:r>
              <a:rPr lang="en-US" dirty="0" smtClean="0"/>
              <a:t>Metal &amp; Polymer fume fever </a:t>
            </a:r>
          </a:p>
          <a:p>
            <a:pPr lvl="1"/>
            <a:r>
              <a:rPr lang="en-US" dirty="0" smtClean="0"/>
              <a:t>If severe form with </a:t>
            </a:r>
            <a:r>
              <a:rPr lang="en-US" dirty="0" err="1" smtClean="0"/>
              <a:t>xray</a:t>
            </a:r>
            <a:r>
              <a:rPr lang="en-US" dirty="0" smtClean="0"/>
              <a:t> findings</a:t>
            </a:r>
          </a:p>
          <a:p>
            <a:pPr lvl="2"/>
            <a:r>
              <a:rPr lang="en-US" dirty="0" smtClean="0"/>
              <a:t>Likely not MFF or PFF</a:t>
            </a:r>
          </a:p>
          <a:p>
            <a:pPr lvl="2"/>
            <a:r>
              <a:rPr lang="en-US" dirty="0" smtClean="0"/>
              <a:t>Consider </a:t>
            </a:r>
          </a:p>
          <a:p>
            <a:pPr lvl="3"/>
            <a:r>
              <a:rPr lang="en-US" dirty="0" smtClean="0"/>
              <a:t>Cadmium pneumonitis</a:t>
            </a:r>
          </a:p>
          <a:p>
            <a:pPr lvl="3"/>
            <a:r>
              <a:rPr lang="en-US" dirty="0" smtClean="0"/>
              <a:t>Pneumonitis from nitrogen dioxide or ozone</a:t>
            </a:r>
            <a:endParaRPr lang="en-US" dirty="0" smtClean="0"/>
          </a:p>
        </p:txBody>
      </p:sp>
    </p:spTree>
    <p:extLst>
      <p:ext uri="{BB962C8B-B14F-4D97-AF65-F5344CB8AC3E}">
        <p14:creationId xmlns:p14="http://schemas.microsoft.com/office/powerpoint/2010/main" val="7660435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What is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Joining pieces of metal together</a:t>
            </a:r>
          </a:p>
          <a:p>
            <a:pPr lvl="1"/>
            <a:r>
              <a:rPr lang="en-US" dirty="0" smtClean="0"/>
              <a:t>Melting both metals</a:t>
            </a:r>
          </a:p>
          <a:p>
            <a:r>
              <a:rPr lang="en-US" dirty="0" smtClean="0"/>
              <a:t>Requires:</a:t>
            </a:r>
          </a:p>
          <a:p>
            <a:pPr lvl="1"/>
            <a:r>
              <a:rPr lang="en-US" dirty="0" smtClean="0"/>
              <a:t>Heat</a:t>
            </a:r>
          </a:p>
          <a:p>
            <a:pPr lvl="1"/>
            <a:r>
              <a:rPr lang="en-US" dirty="0" smtClean="0"/>
              <a:t>Filler metal</a:t>
            </a:r>
          </a:p>
          <a:p>
            <a:pPr lvl="1"/>
            <a:r>
              <a:rPr lang="en-US" dirty="0" smtClean="0"/>
              <a:t>Base metal </a:t>
            </a:r>
          </a:p>
        </p:txBody>
      </p:sp>
      <p:pic>
        <p:nvPicPr>
          <p:cNvPr id="11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757" y="2807420"/>
            <a:ext cx="5411244" cy="359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244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Questions and discussion…</a:t>
            </a:r>
          </a:p>
        </p:txBody>
      </p:sp>
      <p:sp>
        <p:nvSpPr>
          <p:cNvPr id="3" name="Content Placeholder 2"/>
          <p:cNvSpPr>
            <a:spLocks noGrp="1"/>
          </p:cNvSpPr>
          <p:nvPr>
            <p:ph idx="1"/>
          </p:nvPr>
        </p:nvSpPr>
        <p:spPr/>
        <p:txBody>
          <a:bodyPr/>
          <a:lstStyle/>
          <a:p>
            <a:endParaRPr lang="en-US"/>
          </a:p>
        </p:txBody>
      </p:sp>
      <p:pic>
        <p:nvPicPr>
          <p:cNvPr id="15362" name="Picture 2" descr="http://www.brucesussman.com/wp-content/uploads/2011/12/ohsu-tram-view-portland-mt-hood-oregon.png"/>
          <p:cNvPicPr>
            <a:picLocks noChangeAspect="1" noChangeArrowheads="1"/>
          </p:cNvPicPr>
          <p:nvPr/>
        </p:nvPicPr>
        <p:blipFill>
          <a:blip r:embed="rId2" cstate="print"/>
          <a:srcRect/>
          <a:stretch>
            <a:fillRect/>
          </a:stretch>
        </p:blipFill>
        <p:spPr bwMode="auto">
          <a:xfrm>
            <a:off x="0" y="1652587"/>
            <a:ext cx="9254067" cy="5205413"/>
          </a:xfrm>
          <a:prstGeom prst="rect">
            <a:avLst/>
          </a:prstGeom>
          <a:noFill/>
        </p:spPr>
      </p:pic>
      <p:pic>
        <p:nvPicPr>
          <p:cNvPr id="15366" name="Picture 6" descr="http://continuumliving.us/wp-content/uploads/2011/12/logo_ohsu.jpg"/>
          <p:cNvPicPr>
            <a:picLocks noChangeAspect="1" noChangeArrowheads="1"/>
          </p:cNvPicPr>
          <p:nvPr/>
        </p:nvPicPr>
        <p:blipFill>
          <a:blip r:embed="rId3" cstate="print"/>
          <a:srcRect/>
          <a:stretch>
            <a:fillRect/>
          </a:stretch>
        </p:blipFill>
        <p:spPr bwMode="auto">
          <a:xfrm>
            <a:off x="0" y="1600200"/>
            <a:ext cx="1828800" cy="1828801"/>
          </a:xfrm>
          <a:prstGeom prst="rect">
            <a:avLst/>
          </a:prstGeom>
          <a:noFill/>
        </p:spPr>
      </p:pic>
    </p:spTree>
    <p:extLst>
      <p:ext uri="{BB962C8B-B14F-4D97-AF65-F5344CB8AC3E}">
        <p14:creationId xmlns:p14="http://schemas.microsoft.com/office/powerpoint/2010/main" val="14656405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Types of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Gas welding</a:t>
            </a:r>
          </a:p>
          <a:p>
            <a:pPr lvl="1"/>
            <a:r>
              <a:rPr lang="en-US" dirty="0" smtClean="0"/>
              <a:t>Oxy-acetylene</a:t>
            </a:r>
          </a:p>
        </p:txBody>
      </p:sp>
      <p:pic>
        <p:nvPicPr>
          <p:cNvPr id="820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0" y="3829518"/>
            <a:ext cx="6286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343" y="2056465"/>
            <a:ext cx="4568623" cy="253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63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Types of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Gas welding</a:t>
            </a:r>
          </a:p>
          <a:p>
            <a:pPr lvl="1"/>
            <a:r>
              <a:rPr lang="en-US" dirty="0" smtClean="0"/>
              <a:t>Oxy-acetylene</a:t>
            </a:r>
          </a:p>
          <a:p>
            <a:pPr lvl="1"/>
            <a:r>
              <a:rPr lang="en-US" dirty="0"/>
              <a:t>Cutting – high velocity oxygen</a:t>
            </a:r>
          </a:p>
          <a:p>
            <a:pPr lvl="1"/>
            <a:endParaRPr lang="en-US"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556" y="3305041"/>
            <a:ext cx="6240430" cy="351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2999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Types of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Arc welding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5" y="2593216"/>
            <a:ext cx="8192022" cy="390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1011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Types of welding</a:t>
            </a:r>
            <a:endParaRPr lang="en-US" dirty="0">
              <a:solidFill>
                <a:srgbClr val="FFFF00"/>
              </a:solidFill>
            </a:endParaRPr>
          </a:p>
        </p:txBody>
      </p:sp>
      <p:sp>
        <p:nvSpPr>
          <p:cNvPr id="3" name="Subtitle 2"/>
          <p:cNvSpPr>
            <a:spLocks noGrp="1"/>
          </p:cNvSpPr>
          <p:nvPr>
            <p:ph idx="1"/>
          </p:nvPr>
        </p:nvSpPr>
        <p:spPr/>
        <p:txBody>
          <a:bodyPr/>
          <a:lstStyle/>
          <a:p>
            <a:r>
              <a:rPr lang="en-US" dirty="0" smtClean="0"/>
              <a:t>Arc welding </a:t>
            </a:r>
          </a:p>
          <a:p>
            <a:pPr lvl="1"/>
            <a:r>
              <a:rPr lang="en-US" dirty="0" smtClean="0"/>
              <a:t>Manual metal arc welding (</a:t>
            </a:r>
            <a:r>
              <a:rPr lang="en-US" dirty="0" err="1" smtClean="0"/>
              <a:t>MMA</a:t>
            </a:r>
            <a:r>
              <a:rPr lang="en-US" dirty="0" smtClean="0"/>
              <a:t>); stick welding</a:t>
            </a:r>
          </a:p>
          <a:p>
            <a:pPr lvl="2"/>
            <a:r>
              <a:rPr lang="en-US" dirty="0" smtClean="0"/>
              <a:t>Consumable stick electrode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66" y="3251026"/>
            <a:ext cx="69342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447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1257</TotalTime>
  <Words>2042</Words>
  <Application>Microsoft Macintosh PowerPoint</Application>
  <PresentationFormat>On-screen Show (4:3)</PresentationFormat>
  <Paragraphs>376</Paragraphs>
  <Slides>50</Slides>
  <Notes>33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Black</vt:lpstr>
      <vt:lpstr>Metal and polymer fume fever</vt:lpstr>
      <vt:lpstr>Case # 1</vt:lpstr>
      <vt:lpstr>Case # 1</vt:lpstr>
      <vt:lpstr>What is welding?</vt:lpstr>
      <vt:lpstr>What is welding?</vt:lpstr>
      <vt:lpstr>Types of welding</vt:lpstr>
      <vt:lpstr>Types of welding</vt:lpstr>
      <vt:lpstr>Types of welding</vt:lpstr>
      <vt:lpstr>Types of welding</vt:lpstr>
      <vt:lpstr>Types of welding</vt:lpstr>
      <vt:lpstr>Joining methods</vt:lpstr>
      <vt:lpstr>Joining methods</vt:lpstr>
      <vt:lpstr>Exposures associated with welding</vt:lpstr>
      <vt:lpstr>Exposures</vt:lpstr>
      <vt:lpstr>Welding metal exposures</vt:lpstr>
      <vt:lpstr>Metal fume fever</vt:lpstr>
      <vt:lpstr>Metal fume fever</vt:lpstr>
      <vt:lpstr>Metal fume fever</vt:lpstr>
      <vt:lpstr>Metal fume fever</vt:lpstr>
      <vt:lpstr>Metal fume fever</vt:lpstr>
      <vt:lpstr>Metal fume fever</vt:lpstr>
      <vt:lpstr>Metal fume fever</vt:lpstr>
      <vt:lpstr>Metal fume fever</vt:lpstr>
      <vt:lpstr>Metal fume fever</vt:lpstr>
      <vt:lpstr>Metal fume fever</vt:lpstr>
      <vt:lpstr>Metal fume fever</vt:lpstr>
      <vt:lpstr>Cadmium pneumonitis</vt:lpstr>
      <vt:lpstr>Chemical pneumonitis </vt:lpstr>
      <vt:lpstr>Polymer fume fever</vt:lpstr>
      <vt:lpstr>Polymer fume fever</vt:lpstr>
      <vt:lpstr>Teflon</vt:lpstr>
      <vt:lpstr>Teflon</vt:lpstr>
      <vt:lpstr>Teflon</vt:lpstr>
      <vt:lpstr>Polymer fume fever</vt:lpstr>
      <vt:lpstr>Polymer fume fever</vt:lpstr>
      <vt:lpstr>Polymer fume fever</vt:lpstr>
      <vt:lpstr>Polymer fume fever</vt:lpstr>
      <vt:lpstr>MFF v. PFF v. Cadmium pneumonitis</vt:lpstr>
      <vt:lpstr>Case</vt:lpstr>
      <vt:lpstr>Case</vt:lpstr>
      <vt:lpstr>Case</vt:lpstr>
      <vt:lpstr>Prevention</vt:lpstr>
      <vt:lpstr>Prognosis</vt:lpstr>
      <vt:lpstr>Occupational monitoring</vt:lpstr>
      <vt:lpstr>Occupational safety</vt:lpstr>
      <vt:lpstr>Occupational safety</vt:lpstr>
      <vt:lpstr>Occupational safety</vt:lpstr>
      <vt:lpstr>Conclusions</vt:lpstr>
      <vt:lpstr>Conclusions</vt:lpstr>
      <vt:lpstr>Questions and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dc:title>
  <dc:creator>Rob Hendrickson</dc:creator>
  <cp:lastModifiedBy>Rob Hendrickson</cp:lastModifiedBy>
  <cp:revision>554</cp:revision>
  <dcterms:created xsi:type="dcterms:W3CDTF">2016-08-30T00:59:54Z</dcterms:created>
  <dcterms:modified xsi:type="dcterms:W3CDTF">2019-02-06T02:57:07Z</dcterms:modified>
</cp:coreProperties>
</file>